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</p:sldIdLst>
  <p:sldSz cx="12192000" cy="6858000"/>
  <p:notesSz cx="6858000" cy="9144000"/>
  <p:defaultTextStyle>
    <a:defPPr>
      <a:defRPr lang="en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73D5E5-F6BB-4504-A672-A2273DB08E73}" v="103" dt="2022-08-16T02:29:43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lando Oyola Martinez" userId="356af804-396d-412a-a2e7-6bfb34738961" providerId="ADAL" clId="{C073D5E5-F6BB-4504-A672-A2273DB08E73}"/>
    <pc:docChg chg="undo custSel addSld modSld">
      <pc:chgData name="Rolando Oyola Martinez" userId="356af804-396d-412a-a2e7-6bfb34738961" providerId="ADAL" clId="{C073D5E5-F6BB-4504-A672-A2273DB08E73}" dt="2022-08-16T02:32:26.662" v="992" actId="20577"/>
      <pc:docMkLst>
        <pc:docMk/>
      </pc:docMkLst>
      <pc:sldChg chg="modSp mod">
        <pc:chgData name="Rolando Oyola Martinez" userId="356af804-396d-412a-a2e7-6bfb34738961" providerId="ADAL" clId="{C073D5E5-F6BB-4504-A672-A2273DB08E73}" dt="2022-08-16T02:20:11.890" v="757" actId="947"/>
        <pc:sldMkLst>
          <pc:docMk/>
          <pc:sldMk cId="0" sldId="303"/>
        </pc:sldMkLst>
        <pc:spChg chg="mod">
          <ac:chgData name="Rolando Oyola Martinez" userId="356af804-396d-412a-a2e7-6bfb34738961" providerId="ADAL" clId="{C073D5E5-F6BB-4504-A672-A2273DB08E73}" dt="2022-08-16T02:19:06.299" v="731" actId="14100"/>
          <ac:spMkLst>
            <pc:docMk/>
            <pc:sldMk cId="0" sldId="303"/>
            <ac:spMk id="61442" creationId="{DF8F2E01-E89F-D25C-87EB-39D80E1DC4C0}"/>
          </ac:spMkLst>
        </pc:spChg>
        <pc:spChg chg="mod">
          <ac:chgData name="Rolando Oyola Martinez" userId="356af804-396d-412a-a2e7-6bfb34738961" providerId="ADAL" clId="{C073D5E5-F6BB-4504-A672-A2273DB08E73}" dt="2022-08-16T02:20:11.890" v="757" actId="947"/>
          <ac:spMkLst>
            <pc:docMk/>
            <pc:sldMk cId="0" sldId="303"/>
            <ac:spMk id="61447" creationId="{BC29142E-F216-528C-DA1E-07C698E1B67B}"/>
          </ac:spMkLst>
        </pc:spChg>
        <pc:spChg chg="mod">
          <ac:chgData name="Rolando Oyola Martinez" userId="356af804-396d-412a-a2e7-6bfb34738961" providerId="ADAL" clId="{C073D5E5-F6BB-4504-A672-A2273DB08E73}" dt="2022-08-16T02:19:10.032" v="732" actId="1076"/>
          <ac:spMkLst>
            <pc:docMk/>
            <pc:sldMk cId="0" sldId="303"/>
            <ac:spMk id="91141" creationId="{F82E3003-DFAE-1C29-3AAE-A0C2ACAE7C21}"/>
          </ac:spMkLst>
        </pc:spChg>
        <pc:spChg chg="mod">
          <ac:chgData name="Rolando Oyola Martinez" userId="356af804-396d-412a-a2e7-6bfb34738961" providerId="ADAL" clId="{C073D5E5-F6BB-4504-A672-A2273DB08E73}" dt="2022-08-16T02:19:17.920" v="733" actId="1076"/>
          <ac:spMkLst>
            <pc:docMk/>
            <pc:sldMk cId="0" sldId="303"/>
            <ac:spMk id="91148" creationId="{7E162470-8908-8CF9-3F69-AC10D70A9430}"/>
          </ac:spMkLst>
        </pc:spChg>
        <pc:graphicFrameChg chg="mod">
          <ac:chgData name="Rolando Oyola Martinez" userId="356af804-396d-412a-a2e7-6bfb34738961" providerId="ADAL" clId="{C073D5E5-F6BB-4504-A672-A2273DB08E73}" dt="2022-08-16T02:19:10.032" v="732" actId="1076"/>
          <ac:graphicFrameMkLst>
            <pc:docMk/>
            <pc:sldMk cId="0" sldId="303"/>
            <ac:graphicFrameMk id="61443" creationId="{F131D105-6EFC-7D55-13F4-CC8B9E764909}"/>
          </ac:graphicFrameMkLst>
        </pc:graphicFrameChg>
      </pc:sldChg>
      <pc:sldChg chg="modSp mod">
        <pc:chgData name="Rolando Oyola Martinez" userId="356af804-396d-412a-a2e7-6bfb34738961" providerId="ADAL" clId="{C073D5E5-F6BB-4504-A672-A2273DB08E73}" dt="2022-08-16T02:20:31.961" v="761" actId="1076"/>
        <pc:sldMkLst>
          <pc:docMk/>
          <pc:sldMk cId="0" sldId="304"/>
        </pc:sldMkLst>
        <pc:spChg chg="mod">
          <ac:chgData name="Rolando Oyola Martinez" userId="356af804-396d-412a-a2e7-6bfb34738961" providerId="ADAL" clId="{C073D5E5-F6BB-4504-A672-A2273DB08E73}" dt="2022-08-16T02:20:20.265" v="758" actId="1076"/>
          <ac:spMkLst>
            <pc:docMk/>
            <pc:sldMk cId="0" sldId="304"/>
            <ac:spMk id="62466" creationId="{727642DB-FE54-C173-E8EE-F9E47334B635}"/>
          </ac:spMkLst>
        </pc:spChg>
        <pc:spChg chg="mod">
          <ac:chgData name="Rolando Oyola Martinez" userId="356af804-396d-412a-a2e7-6bfb34738961" providerId="ADAL" clId="{C073D5E5-F6BB-4504-A672-A2273DB08E73}" dt="2022-08-16T02:20:24.408" v="759" actId="1076"/>
          <ac:spMkLst>
            <pc:docMk/>
            <pc:sldMk cId="0" sldId="304"/>
            <ac:spMk id="93187" creationId="{4587CF9E-D57E-A351-AF15-A675476DA42D}"/>
          </ac:spMkLst>
        </pc:spChg>
        <pc:graphicFrameChg chg="mod">
          <ac:chgData name="Rolando Oyola Martinez" userId="356af804-396d-412a-a2e7-6bfb34738961" providerId="ADAL" clId="{C073D5E5-F6BB-4504-A672-A2273DB08E73}" dt="2022-08-16T02:20:26.265" v="760" actId="1076"/>
          <ac:graphicFrameMkLst>
            <pc:docMk/>
            <pc:sldMk cId="0" sldId="304"/>
            <ac:graphicFrameMk id="62467" creationId="{8B7B907C-5A3B-C721-DA47-403EDBE4A9AA}"/>
          </ac:graphicFrameMkLst>
        </pc:graphicFrameChg>
        <pc:graphicFrameChg chg="mod">
          <ac:chgData name="Rolando Oyola Martinez" userId="356af804-396d-412a-a2e7-6bfb34738961" providerId="ADAL" clId="{C073D5E5-F6BB-4504-A672-A2273DB08E73}" dt="2022-08-16T02:20:31.961" v="761" actId="1076"/>
          <ac:graphicFrameMkLst>
            <pc:docMk/>
            <pc:sldMk cId="0" sldId="304"/>
            <ac:graphicFrameMk id="62468" creationId="{3AA6EA40-605D-65ED-6D91-9BB82E130CC5}"/>
          </ac:graphicFrameMkLst>
        </pc:graphicFrameChg>
      </pc:sldChg>
      <pc:sldChg chg="modSp mod">
        <pc:chgData name="Rolando Oyola Martinez" userId="356af804-396d-412a-a2e7-6bfb34738961" providerId="ADAL" clId="{C073D5E5-F6BB-4504-A672-A2273DB08E73}" dt="2022-08-16T02:21:47.291" v="766"/>
        <pc:sldMkLst>
          <pc:docMk/>
          <pc:sldMk cId="0" sldId="305"/>
        </pc:sldMkLst>
        <pc:spChg chg="mod">
          <ac:chgData name="Rolando Oyola Martinez" userId="356af804-396d-412a-a2e7-6bfb34738961" providerId="ADAL" clId="{C073D5E5-F6BB-4504-A672-A2273DB08E73}" dt="2022-08-16T02:20:39.465" v="762" actId="1076"/>
          <ac:spMkLst>
            <pc:docMk/>
            <pc:sldMk cId="0" sldId="305"/>
            <ac:spMk id="63490" creationId="{AA9A639E-C91C-9ACF-0891-1FAD35076D4F}"/>
          </ac:spMkLst>
        </pc:spChg>
        <pc:graphicFrameChg chg="mod">
          <ac:chgData name="Rolando Oyola Martinez" userId="356af804-396d-412a-a2e7-6bfb34738961" providerId="ADAL" clId="{C073D5E5-F6BB-4504-A672-A2273DB08E73}" dt="2022-08-16T02:21:47.291" v="766"/>
          <ac:graphicFrameMkLst>
            <pc:docMk/>
            <pc:sldMk cId="0" sldId="305"/>
            <ac:graphicFrameMk id="63491" creationId="{5855CE43-F773-115D-DED0-E86EBD0EFA04}"/>
          </ac:graphicFrameMkLst>
        </pc:graphicFrameChg>
      </pc:sldChg>
      <pc:sldChg chg="addSp delSp modSp mod">
        <pc:chgData name="Rolando Oyola Martinez" userId="356af804-396d-412a-a2e7-6bfb34738961" providerId="ADAL" clId="{C073D5E5-F6BB-4504-A672-A2273DB08E73}" dt="2022-08-16T02:27:38.177" v="775"/>
        <pc:sldMkLst>
          <pc:docMk/>
          <pc:sldMk cId="0" sldId="306"/>
        </pc:sldMkLst>
        <pc:spChg chg="mod">
          <ac:chgData name="Rolando Oyola Martinez" userId="356af804-396d-412a-a2e7-6bfb34738961" providerId="ADAL" clId="{C073D5E5-F6BB-4504-A672-A2273DB08E73}" dt="2022-08-10T03:46:22.370" v="90" actId="14100"/>
          <ac:spMkLst>
            <pc:docMk/>
            <pc:sldMk cId="0" sldId="306"/>
            <ac:spMk id="64514" creationId="{F100301B-34CE-3D27-5F35-D8CE8ECB4AF2}"/>
          </ac:spMkLst>
        </pc:spChg>
        <pc:graphicFrameChg chg="add del mod">
          <ac:chgData name="Rolando Oyola Martinez" userId="356af804-396d-412a-a2e7-6bfb34738961" providerId="ADAL" clId="{C073D5E5-F6BB-4504-A672-A2273DB08E73}" dt="2022-08-10T03:43:50.823" v="27"/>
          <ac:graphicFrameMkLst>
            <pc:docMk/>
            <pc:sldMk cId="0" sldId="306"/>
            <ac:graphicFrameMk id="2" creationId="{726C0E70-D34A-1C1E-D02E-D1C8EA3C757C}"/>
          </ac:graphicFrameMkLst>
        </pc:graphicFrameChg>
        <pc:graphicFrameChg chg="add mod">
          <ac:chgData name="Rolando Oyola Martinez" userId="356af804-396d-412a-a2e7-6bfb34738961" providerId="ADAL" clId="{C073D5E5-F6BB-4504-A672-A2273DB08E73}" dt="2022-08-10T03:46:38.188" v="95" actId="255"/>
          <ac:graphicFrameMkLst>
            <pc:docMk/>
            <pc:sldMk cId="0" sldId="306"/>
            <ac:graphicFrameMk id="3" creationId="{03C2306B-A1E0-C226-B561-793C86D8BD14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3:45:24.403" v="48"/>
          <ac:graphicFrameMkLst>
            <pc:docMk/>
            <pc:sldMk cId="0" sldId="306"/>
            <ac:graphicFrameMk id="5" creationId="{BC289B46-691C-2EA7-16D8-C1182CC892A5}"/>
          </ac:graphicFrameMkLst>
        </pc:graphicFrameChg>
        <pc:graphicFrameChg chg="add mod">
          <ac:chgData name="Rolando Oyola Martinez" userId="356af804-396d-412a-a2e7-6bfb34738961" providerId="ADAL" clId="{C073D5E5-F6BB-4504-A672-A2273DB08E73}" dt="2022-08-10T03:46:32.074" v="93" actId="1076"/>
          <ac:graphicFrameMkLst>
            <pc:docMk/>
            <pc:sldMk cId="0" sldId="306"/>
            <ac:graphicFrameMk id="6" creationId="{A8D6DB40-256D-465C-B5D9-1EE770BD57D0}"/>
          </ac:graphicFrameMkLst>
        </pc:graphicFrameChg>
        <pc:graphicFrameChg chg="mod">
          <ac:chgData name="Rolando Oyola Martinez" userId="356af804-396d-412a-a2e7-6bfb34738961" providerId="ADAL" clId="{C073D5E5-F6BB-4504-A672-A2273DB08E73}" dt="2022-08-16T02:27:38.177" v="775"/>
          <ac:graphicFrameMkLst>
            <pc:docMk/>
            <pc:sldMk cId="0" sldId="306"/>
            <ac:graphicFrameMk id="64515" creationId="{08C1B3C1-5A24-3340-8E77-F6788D1EF326}"/>
          </ac:graphicFrameMkLst>
        </pc:graphicFrameChg>
        <pc:cxnChg chg="add mod">
          <ac:chgData name="Rolando Oyola Martinez" userId="356af804-396d-412a-a2e7-6bfb34738961" providerId="ADAL" clId="{C073D5E5-F6BB-4504-A672-A2273DB08E73}" dt="2022-08-16T02:26:44.353" v="771" actId="14100"/>
          <ac:cxnSpMkLst>
            <pc:docMk/>
            <pc:sldMk cId="0" sldId="306"/>
            <ac:cxnSpMk id="8" creationId="{E364A445-2C45-2FEB-8CC9-D10029C6C228}"/>
          </ac:cxnSpMkLst>
        </pc:cxnChg>
        <pc:cxnChg chg="add mod">
          <ac:chgData name="Rolando Oyola Martinez" userId="356af804-396d-412a-a2e7-6bfb34738961" providerId="ADAL" clId="{C073D5E5-F6BB-4504-A672-A2273DB08E73}" dt="2022-08-10T03:47:21.546" v="109" actId="14100"/>
          <ac:cxnSpMkLst>
            <pc:docMk/>
            <pc:sldMk cId="0" sldId="306"/>
            <ac:cxnSpMk id="9" creationId="{57C81255-925E-A402-CBCF-EF67959F952C}"/>
          </ac:cxnSpMkLst>
        </pc:cxnChg>
      </pc:sldChg>
      <pc:sldChg chg="addSp modSp mod">
        <pc:chgData name="Rolando Oyola Martinez" userId="356af804-396d-412a-a2e7-6bfb34738961" providerId="ADAL" clId="{C073D5E5-F6BB-4504-A672-A2273DB08E73}" dt="2022-08-16T02:28:52.567" v="840" actId="113"/>
        <pc:sldMkLst>
          <pc:docMk/>
          <pc:sldMk cId="0" sldId="307"/>
        </pc:sldMkLst>
        <pc:spChg chg="add mod">
          <ac:chgData name="Rolando Oyola Martinez" userId="356af804-396d-412a-a2e7-6bfb34738961" providerId="ADAL" clId="{C073D5E5-F6BB-4504-A672-A2273DB08E73}" dt="2022-08-10T03:48:31.786" v="131" actId="1076"/>
          <ac:spMkLst>
            <pc:docMk/>
            <pc:sldMk cId="0" sldId="307"/>
            <ac:spMk id="2" creationId="{1BEE6940-9561-4466-33D7-799B32393BCC}"/>
          </ac:spMkLst>
        </pc:spChg>
        <pc:spChg chg="mod">
          <ac:chgData name="Rolando Oyola Martinez" userId="356af804-396d-412a-a2e7-6bfb34738961" providerId="ADAL" clId="{C073D5E5-F6BB-4504-A672-A2273DB08E73}" dt="2022-08-09T04:56:27.494" v="23" actId="1076"/>
          <ac:spMkLst>
            <pc:docMk/>
            <pc:sldMk cId="0" sldId="307"/>
            <ac:spMk id="65556" creationId="{869C4A63-1D94-2BF3-A19A-CAD158F327BA}"/>
          </ac:spMkLst>
        </pc:spChg>
        <pc:spChg chg="mod">
          <ac:chgData name="Rolando Oyola Martinez" userId="356af804-396d-412a-a2e7-6bfb34738961" providerId="ADAL" clId="{C073D5E5-F6BB-4504-A672-A2273DB08E73}" dt="2022-08-16T02:28:52.567" v="840" actId="113"/>
          <ac:spMkLst>
            <pc:docMk/>
            <pc:sldMk cId="0" sldId="307"/>
            <ac:spMk id="65557" creationId="{1E8C4E9E-4BA0-BC7B-FEA3-2B2FEDD7F41D}"/>
          </ac:spMkLst>
        </pc:spChg>
      </pc:sldChg>
      <pc:sldChg chg="addSp delSp modSp add mod">
        <pc:chgData name="Rolando Oyola Martinez" userId="356af804-396d-412a-a2e7-6bfb34738961" providerId="ADAL" clId="{C073D5E5-F6BB-4504-A672-A2273DB08E73}" dt="2022-08-16T02:32:26.662" v="992" actId="20577"/>
        <pc:sldMkLst>
          <pc:docMk/>
          <pc:sldMk cId="1791189002" sldId="308"/>
        </pc:sldMkLst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2" creationId="{1BEE6940-9561-4466-33D7-799B32393BCC}"/>
          </ac:spMkLst>
        </pc:spChg>
        <pc:spChg chg="add mod">
          <ac:chgData name="Rolando Oyola Martinez" userId="356af804-396d-412a-a2e7-6bfb34738961" providerId="ADAL" clId="{C073D5E5-F6BB-4504-A672-A2273DB08E73}" dt="2022-08-16T02:31:16.113" v="990" actId="1076"/>
          <ac:spMkLst>
            <pc:docMk/>
            <pc:sldMk cId="1791189002" sldId="308"/>
            <ac:spMk id="2" creationId="{AC5EB72E-8528-9932-7040-61199BE848CB}"/>
          </ac:spMkLst>
        </pc:spChg>
        <pc:spChg chg="add del mod">
          <ac:chgData name="Rolando Oyola Martinez" userId="356af804-396d-412a-a2e7-6bfb34738961" providerId="ADAL" clId="{C073D5E5-F6BB-4504-A672-A2273DB08E73}" dt="2022-08-10T03:50:07.501" v="139" actId="478"/>
          <ac:spMkLst>
            <pc:docMk/>
            <pc:sldMk cId="1791189002" sldId="308"/>
            <ac:spMk id="3" creationId="{706C7286-62E0-D9E4-9871-E8CF8037B26F}"/>
          </ac:spMkLst>
        </pc:spChg>
        <pc:spChg chg="add del mod">
          <ac:chgData name="Rolando Oyola Martinez" userId="356af804-396d-412a-a2e7-6bfb34738961" providerId="ADAL" clId="{C073D5E5-F6BB-4504-A672-A2273DB08E73}" dt="2022-08-10T03:50:08.478" v="140" actId="478"/>
          <ac:spMkLst>
            <pc:docMk/>
            <pc:sldMk cId="1791189002" sldId="308"/>
            <ac:spMk id="4" creationId="{8B564AE9-AA6A-1981-0FBA-A7CD109B4D3C}"/>
          </ac:spMkLst>
        </pc:spChg>
        <pc:spChg chg="add mod">
          <ac:chgData name="Rolando Oyola Martinez" userId="356af804-396d-412a-a2e7-6bfb34738961" providerId="ADAL" clId="{C073D5E5-F6BB-4504-A672-A2273DB08E73}" dt="2022-08-10T03:55:33.971" v="275" actId="1076"/>
          <ac:spMkLst>
            <pc:docMk/>
            <pc:sldMk cId="1791189002" sldId="308"/>
            <ac:spMk id="7" creationId="{F2670A7F-CA9B-EEAD-CF3B-E277478D1251}"/>
          </ac:spMkLst>
        </pc:spChg>
        <pc:spChg chg="add mod">
          <ac:chgData name="Rolando Oyola Martinez" userId="356af804-396d-412a-a2e7-6bfb34738961" providerId="ADAL" clId="{C073D5E5-F6BB-4504-A672-A2273DB08E73}" dt="2022-08-16T02:32:26.662" v="992" actId="20577"/>
          <ac:spMkLst>
            <pc:docMk/>
            <pc:sldMk cId="1791189002" sldId="308"/>
            <ac:spMk id="10" creationId="{B65562AA-473E-D5D8-E6BB-A84B3D6C3052}"/>
          </ac:spMkLst>
        </pc:spChg>
        <pc:spChg chg="add mod">
          <ac:chgData name="Rolando Oyola Martinez" userId="356af804-396d-412a-a2e7-6bfb34738961" providerId="ADAL" clId="{C073D5E5-F6BB-4504-A672-A2273DB08E73}" dt="2022-08-10T04:09:12.141" v="478" actId="20577"/>
          <ac:spMkLst>
            <pc:docMk/>
            <pc:sldMk cId="1791189002" sldId="308"/>
            <ac:spMk id="13" creationId="{ACC31DFD-CA08-0E94-CD0E-48ADBCAB3450}"/>
          </ac:spMkLst>
        </pc:spChg>
        <pc:spChg chg="add mod">
          <ac:chgData name="Rolando Oyola Martinez" userId="356af804-396d-412a-a2e7-6bfb34738961" providerId="ADAL" clId="{C073D5E5-F6BB-4504-A672-A2273DB08E73}" dt="2022-08-10T04:01:22.826" v="398" actId="1076"/>
          <ac:spMkLst>
            <pc:docMk/>
            <pc:sldMk cId="1791189002" sldId="308"/>
            <ac:spMk id="18" creationId="{DB11364F-E86C-5718-C511-24B09093279C}"/>
          </ac:spMkLst>
        </pc:spChg>
        <pc:spChg chg="add mod">
          <ac:chgData name="Rolando Oyola Martinez" userId="356af804-396d-412a-a2e7-6bfb34738961" providerId="ADAL" clId="{C073D5E5-F6BB-4504-A672-A2273DB08E73}" dt="2022-08-10T04:10:22.427" v="521" actId="1076"/>
          <ac:spMkLst>
            <pc:docMk/>
            <pc:sldMk cId="1791189002" sldId="308"/>
            <ac:spMk id="20" creationId="{23DF99A4-0457-5AA9-B485-4BC520631FA7}"/>
          </ac:spMkLst>
        </pc:spChg>
        <pc:spChg chg="add mod">
          <ac:chgData name="Rolando Oyola Martinez" userId="356af804-396d-412a-a2e7-6bfb34738961" providerId="ADAL" clId="{C073D5E5-F6BB-4504-A672-A2273DB08E73}" dt="2022-08-10T04:10:42.412" v="541" actId="20577"/>
          <ac:spMkLst>
            <pc:docMk/>
            <pc:sldMk cId="1791189002" sldId="308"/>
            <ac:spMk id="21" creationId="{B9BE1DE8-CFCC-58B3-ABB3-48AB3C352939}"/>
          </ac:spMkLst>
        </pc:spChg>
        <pc:spChg chg="add mod">
          <ac:chgData name="Rolando Oyola Martinez" userId="356af804-396d-412a-a2e7-6bfb34738961" providerId="ADAL" clId="{C073D5E5-F6BB-4504-A672-A2273DB08E73}" dt="2022-08-10T04:13:36.714" v="626" actId="20577"/>
          <ac:spMkLst>
            <pc:docMk/>
            <pc:sldMk cId="1791189002" sldId="308"/>
            <ac:spMk id="22" creationId="{717B5DC6-17EE-5F3A-C49E-1442922D21C7}"/>
          </ac:spMkLst>
        </pc:spChg>
        <pc:spChg chg="mod">
          <ac:chgData name="Rolando Oyola Martinez" userId="356af804-396d-412a-a2e7-6bfb34738961" providerId="ADAL" clId="{C073D5E5-F6BB-4504-A672-A2273DB08E73}" dt="2022-08-10T03:49:00.467" v="136" actId="14100"/>
          <ac:spMkLst>
            <pc:docMk/>
            <pc:sldMk cId="1791189002" sldId="308"/>
            <ac:spMk id="65538" creationId="{42E4FF36-A9EF-BF4F-26C8-6ED958D65F77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43" creationId="{C7572B52-F0CF-F687-BB62-1381D41DD29F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44" creationId="{8747A044-3360-0046-4B96-7EBF97E89BB5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45" creationId="{906A0442-F138-A985-A729-3F584EA801E7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46" creationId="{E34184D4-15A4-777B-0B22-B63F78D86576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48" creationId="{6DCC1910-D76B-01F5-BDA1-FF530EC24A45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49" creationId="{3F885A03-6924-0B01-FDCC-760D9FD0D9D3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0" creationId="{169E85D9-E8AB-A5A8-9B27-013995A55F50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1" creationId="{E19FC9EF-646A-A55F-3FB3-3D2F8612DD22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2" creationId="{5F18525E-BE9D-B9D2-F309-24671CC4BDF5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3" creationId="{6AEEB19E-E65D-3D15-10D0-BEF1AA810907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4" creationId="{8977341C-4C7D-02AF-48B8-FD54E6BF3DF0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5" creationId="{BC048C7E-7438-34DD-5BE5-CAF469A108D4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6" creationId="{869C4A63-1D94-2BF3-A19A-CAD158F327BA}"/>
          </ac:spMkLst>
        </pc:spChg>
        <pc:spChg chg="del">
          <ac:chgData name="Rolando Oyola Martinez" userId="356af804-396d-412a-a2e7-6bfb34738961" providerId="ADAL" clId="{C073D5E5-F6BB-4504-A672-A2273DB08E73}" dt="2022-08-10T03:48:52.177" v="133" actId="478"/>
          <ac:spMkLst>
            <pc:docMk/>
            <pc:sldMk cId="1791189002" sldId="308"/>
            <ac:spMk id="65557" creationId="{1E8C4E9E-4BA0-BC7B-FEA3-2B2FEDD7F41D}"/>
          </ac:spMkLst>
        </pc:spChg>
        <pc:grpChg chg="del">
          <ac:chgData name="Rolando Oyola Martinez" userId="356af804-396d-412a-a2e7-6bfb34738961" providerId="ADAL" clId="{C073D5E5-F6BB-4504-A672-A2273DB08E73}" dt="2022-08-10T03:48:52.177" v="133" actId="478"/>
          <ac:grpSpMkLst>
            <pc:docMk/>
            <pc:sldMk cId="1791189002" sldId="308"/>
            <ac:grpSpMk id="65542" creationId="{CFA2F7C1-6DDF-590C-070F-9C18001998E1}"/>
          </ac:grpSpMkLst>
        </pc:grpChg>
        <pc:grpChg chg="del">
          <ac:chgData name="Rolando Oyola Martinez" userId="356af804-396d-412a-a2e7-6bfb34738961" providerId="ADAL" clId="{C073D5E5-F6BB-4504-A672-A2273DB08E73}" dt="2022-08-10T03:48:52.177" v="133" actId="478"/>
          <ac:grpSpMkLst>
            <pc:docMk/>
            <pc:sldMk cId="1791189002" sldId="308"/>
            <ac:grpSpMk id="65547" creationId="{FECFEB2D-04D4-C68F-3D98-5DD00E737644}"/>
          </ac:grpSpMkLst>
        </pc:grpChg>
        <pc:grpChg chg="del">
          <ac:chgData name="Rolando Oyola Martinez" userId="356af804-396d-412a-a2e7-6bfb34738961" providerId="ADAL" clId="{C073D5E5-F6BB-4504-A672-A2273DB08E73}" dt="2022-08-10T03:48:52.177" v="133" actId="478"/>
          <ac:grpSpMkLst>
            <pc:docMk/>
            <pc:sldMk cId="1791189002" sldId="308"/>
            <ac:grpSpMk id="65558" creationId="{EE356F4D-27C2-3BAB-B4B1-A4A7B276B565}"/>
          </ac:grpSpMkLst>
        </pc:grpChg>
        <pc:graphicFrameChg chg="add del mod">
          <ac:chgData name="Rolando Oyola Martinez" userId="356af804-396d-412a-a2e7-6bfb34738961" providerId="ADAL" clId="{C073D5E5-F6BB-4504-A672-A2273DB08E73}" dt="2022-08-10T03:50:10.304" v="143"/>
          <ac:graphicFrameMkLst>
            <pc:docMk/>
            <pc:sldMk cId="1791189002" sldId="308"/>
            <ac:graphicFrameMk id="5" creationId="{9D478664-DDBC-2C35-1552-BAE052EDA642}"/>
          </ac:graphicFrameMkLst>
        </pc:graphicFrameChg>
        <pc:graphicFrameChg chg="add mod modGraphic">
          <ac:chgData name="Rolando Oyola Martinez" userId="356af804-396d-412a-a2e7-6bfb34738961" providerId="ADAL" clId="{C073D5E5-F6BB-4504-A672-A2273DB08E73}" dt="2022-08-10T04:09:27.120" v="480" actId="20577"/>
          <ac:graphicFrameMkLst>
            <pc:docMk/>
            <pc:sldMk cId="1791189002" sldId="308"/>
            <ac:graphicFrameMk id="6" creationId="{044B9E58-8672-5595-F48E-21AA5D6D9104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3:52:05.180" v="178"/>
          <ac:graphicFrameMkLst>
            <pc:docMk/>
            <pc:sldMk cId="1791189002" sldId="308"/>
            <ac:graphicFrameMk id="8" creationId="{A5D08106-87ED-702C-E289-A73ABAD617DF}"/>
          </ac:graphicFrameMkLst>
        </pc:graphicFrameChg>
        <pc:graphicFrameChg chg="add mod">
          <ac:chgData name="Rolando Oyola Martinez" userId="356af804-396d-412a-a2e7-6bfb34738961" providerId="ADAL" clId="{C073D5E5-F6BB-4504-A672-A2273DB08E73}" dt="2022-08-16T02:31:08.345" v="987" actId="1076"/>
          <ac:graphicFrameMkLst>
            <pc:docMk/>
            <pc:sldMk cId="1791189002" sldId="308"/>
            <ac:graphicFrameMk id="9" creationId="{110C27E7-19E7-4181-8DA7-E229DAA21B44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3:53:56.086" v="205"/>
          <ac:graphicFrameMkLst>
            <pc:docMk/>
            <pc:sldMk cId="1791189002" sldId="308"/>
            <ac:graphicFrameMk id="11" creationId="{E2EFAD38-209E-E1FA-D605-482BFCB83A95}"/>
          </ac:graphicFrameMkLst>
        </pc:graphicFrameChg>
        <pc:graphicFrameChg chg="add mod modGraphic">
          <ac:chgData name="Rolando Oyola Martinez" userId="356af804-396d-412a-a2e7-6bfb34738961" providerId="ADAL" clId="{C073D5E5-F6BB-4504-A672-A2273DB08E73}" dt="2022-08-10T04:08:37.051" v="411" actId="207"/>
          <ac:graphicFrameMkLst>
            <pc:docMk/>
            <pc:sldMk cId="1791189002" sldId="308"/>
            <ac:graphicFrameMk id="12" creationId="{10A0EEF8-6220-A5BB-598C-D5532999104D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3:57:57.381" v="284"/>
          <ac:graphicFrameMkLst>
            <pc:docMk/>
            <pc:sldMk cId="1791189002" sldId="308"/>
            <ac:graphicFrameMk id="14" creationId="{F399A3DE-09D1-1ACD-A99F-7512BF9B66A5}"/>
          </ac:graphicFrameMkLst>
        </pc:graphicFrameChg>
        <pc:graphicFrameChg chg="add del mod modGraphic">
          <ac:chgData name="Rolando Oyola Martinez" userId="356af804-396d-412a-a2e7-6bfb34738961" providerId="ADAL" clId="{C073D5E5-F6BB-4504-A672-A2273DB08E73}" dt="2022-08-10T04:22:55.655" v="711" actId="478"/>
          <ac:graphicFrameMkLst>
            <pc:docMk/>
            <pc:sldMk cId="1791189002" sldId="308"/>
            <ac:graphicFrameMk id="15" creationId="{56A5E15D-D910-597B-33FA-4ADC57F6774A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3:58:50.377" v="294"/>
          <ac:graphicFrameMkLst>
            <pc:docMk/>
            <pc:sldMk cId="1791189002" sldId="308"/>
            <ac:graphicFrameMk id="16" creationId="{4656EFEF-6A87-9890-9A5E-F59DEBD0FDF4}"/>
          </ac:graphicFrameMkLst>
        </pc:graphicFrameChg>
        <pc:graphicFrameChg chg="add mod">
          <ac:chgData name="Rolando Oyola Martinez" userId="356af804-396d-412a-a2e7-6bfb34738961" providerId="ADAL" clId="{C073D5E5-F6BB-4504-A672-A2273DB08E73}" dt="2022-08-10T04:01:33.711" v="399" actId="20577"/>
          <ac:graphicFrameMkLst>
            <pc:docMk/>
            <pc:sldMk cId="1791189002" sldId="308"/>
            <ac:graphicFrameMk id="17" creationId="{03C2306B-A1E0-C226-B561-793C86D8BD14}"/>
          </ac:graphicFrameMkLst>
        </pc:graphicFrameChg>
        <pc:graphicFrameChg chg="add mod">
          <ac:chgData name="Rolando Oyola Martinez" userId="356af804-396d-412a-a2e7-6bfb34738961" providerId="ADAL" clId="{C073D5E5-F6BB-4504-A672-A2273DB08E73}" dt="2022-08-10T04:01:12.925" v="397"/>
          <ac:graphicFrameMkLst>
            <pc:docMk/>
            <pc:sldMk cId="1791189002" sldId="308"/>
            <ac:graphicFrameMk id="19" creationId="{66E54126-99CF-C6F4-3520-E63FAFF10082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4:15:42.217" v="678"/>
          <ac:graphicFrameMkLst>
            <pc:docMk/>
            <pc:sldMk cId="1791189002" sldId="308"/>
            <ac:graphicFrameMk id="23" creationId="{0619272E-BB61-6125-0D12-5BA2BAFC79CD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4:16:11.070" v="687"/>
          <ac:graphicFrameMkLst>
            <pc:docMk/>
            <pc:sldMk cId="1791189002" sldId="308"/>
            <ac:graphicFrameMk id="24" creationId="{DF9E96A5-4E78-53FE-DC4D-F9F88BD54FCE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4:18:02.752" v="703"/>
          <ac:graphicFrameMkLst>
            <pc:docMk/>
            <pc:sldMk cId="1791189002" sldId="308"/>
            <ac:graphicFrameMk id="25" creationId="{0363141E-2A7D-296E-8DE0-573D1FF4DE04}"/>
          </ac:graphicFrameMkLst>
        </pc:graphicFrameChg>
        <pc:graphicFrameChg chg="add del mod">
          <ac:chgData name="Rolando Oyola Martinez" userId="356af804-396d-412a-a2e7-6bfb34738961" providerId="ADAL" clId="{C073D5E5-F6BB-4504-A672-A2273DB08E73}" dt="2022-08-10T04:22:57.322" v="714"/>
          <ac:graphicFrameMkLst>
            <pc:docMk/>
            <pc:sldMk cId="1791189002" sldId="308"/>
            <ac:graphicFrameMk id="26" creationId="{DF4D9C66-BF9C-3A9E-E015-68F21AD79D12}"/>
          </ac:graphicFrameMkLst>
        </pc:graphicFrameChg>
        <pc:graphicFrameChg chg="add mod modGraphic">
          <ac:chgData name="Rolando Oyola Martinez" userId="356af804-396d-412a-a2e7-6bfb34738961" providerId="ADAL" clId="{C073D5E5-F6BB-4504-A672-A2273DB08E73}" dt="2022-08-10T04:24:17.499" v="724" actId="947"/>
          <ac:graphicFrameMkLst>
            <pc:docMk/>
            <pc:sldMk cId="1791189002" sldId="308"/>
            <ac:graphicFrameMk id="27" creationId="{EA7B841B-EFAB-16A3-9B43-AE11426FE6FC}"/>
          </ac:graphicFrameMkLst>
        </pc:graphicFrameChg>
        <pc:graphicFrameChg chg="del">
          <ac:chgData name="Rolando Oyola Martinez" userId="356af804-396d-412a-a2e7-6bfb34738961" providerId="ADAL" clId="{C073D5E5-F6BB-4504-A672-A2273DB08E73}" dt="2022-08-10T03:48:52.177" v="133" actId="478"/>
          <ac:graphicFrameMkLst>
            <pc:docMk/>
            <pc:sldMk cId="1791189002" sldId="308"/>
            <ac:graphicFrameMk id="65539" creationId="{5BAA4A5F-C02C-04EA-FE2E-0003362C973C}"/>
          </ac:graphicFrameMkLst>
        </pc:graphicFrameChg>
        <pc:graphicFrameChg chg="del">
          <ac:chgData name="Rolando Oyola Martinez" userId="356af804-396d-412a-a2e7-6bfb34738961" providerId="ADAL" clId="{C073D5E5-F6BB-4504-A672-A2273DB08E73}" dt="2022-08-10T03:48:52.177" v="133" actId="478"/>
          <ac:graphicFrameMkLst>
            <pc:docMk/>
            <pc:sldMk cId="1791189002" sldId="308"/>
            <ac:graphicFrameMk id="65540" creationId="{3BCC7DB6-B47A-60A3-C1F4-1E06F5A63492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istemaupr-my.sharepoint.com/personal/rolando_oyola_upr_edu/Documents/Quim4052/DATOS_NATHALY/Catalisis%20Enzimatic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istemaupr-my.sharepoint.com/personal/rolando_oyola_upr_edu/Documents/Quim4052/DATOS_NATHALY/Catalisis%20Enzimatic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istemaupr-my.sharepoint.com/personal/rolando_oyola_upr_edu/Documents/Quim4052/DATOS_NATHALY/Catalisis%20Enzimatic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istemaupr-my.sharepoint.com/personal/rolando_oyola_upr_edu/Documents/Quim4052/DATOS_NATHALY/Catalisis%20Enzimatic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5.9574468085106386E-2"/>
          <c:y val="9.3959731543624164E-2"/>
          <c:w val="0.93617021276595747"/>
          <c:h val="0.80536912751677847"/>
        </c:manualLayout>
      </c:layout>
      <c:scatterChart>
        <c:scatterStyle val="lineMarker"/>
        <c:varyColors val="0"/>
        <c:ser>
          <c:idx val="1"/>
          <c:order val="0"/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calculos!$F$4:$F$12</c:f>
              <c:numCache>
                <c:formatCode>0.00E+00</c:formatCode>
                <c:ptCount val="9"/>
                <c:pt idx="0">
                  <c:v>9.6153846153846148E-4</c:v>
                </c:pt>
                <c:pt idx="1">
                  <c:v>7.6923076923076923E-4</c:v>
                </c:pt>
                <c:pt idx="2">
                  <c:v>3.8461538461538462E-4</c:v>
                </c:pt>
                <c:pt idx="3">
                  <c:v>1.9230769230769231E-4</c:v>
                </c:pt>
                <c:pt idx="4">
                  <c:v>1.5384615384615385E-4</c:v>
                </c:pt>
                <c:pt idx="5">
                  <c:v>1.153846153846154E-4</c:v>
                </c:pt>
                <c:pt idx="6">
                  <c:v>7.6923076923076926E-5</c:v>
                </c:pt>
                <c:pt idx="7">
                  <c:v>3.8461538461538463E-5</c:v>
                </c:pt>
                <c:pt idx="8">
                  <c:v>1.9230769230769231E-5</c:v>
                </c:pt>
              </c:numCache>
            </c:numRef>
          </c:xVal>
          <c:yVal>
            <c:numRef>
              <c:f>calculos!$O$4:$O$12</c:f>
              <c:numCache>
                <c:formatCode>0.00E+00</c:formatCode>
                <c:ptCount val="9"/>
                <c:pt idx="0">
                  <c:v>7.8258606587850394E-8</c:v>
                </c:pt>
                <c:pt idx="1">
                  <c:v>7.6902000182665073E-8</c:v>
                </c:pt>
                <c:pt idx="2">
                  <c:v>7.0768196335518577E-8</c:v>
                </c:pt>
                <c:pt idx="3">
                  <c:v>6.1032183241519284E-8</c:v>
                </c:pt>
                <c:pt idx="4">
                  <c:v>5.7104103085791788E-8</c:v>
                </c:pt>
                <c:pt idx="5">
                  <c:v>5.157207023274806E-8</c:v>
                </c:pt>
                <c:pt idx="6">
                  <c:v>4.3201641867624424E-8</c:v>
                </c:pt>
                <c:pt idx="7">
                  <c:v>2.9054520358868183E-8</c:v>
                </c:pt>
                <c:pt idx="8">
                  <c:v>1.755629691409508E-8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197-450B-8476-71CF1A81A627}"/>
            </c:ext>
          </c:extLst>
        </c:ser>
        <c:ser>
          <c:idx val="0"/>
          <c:order val="1"/>
          <c:spPr>
            <a:ln w="9525" cap="rnd">
              <a:noFill/>
              <a:round/>
            </a:ln>
            <a:effectLst/>
          </c:spPr>
          <c:marker>
            <c:symbol val="circle"/>
            <c:size val="7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15875">
                <a:solidFill>
                  <a:schemeClr val="tx1"/>
                </a:solidFill>
              </a:ln>
              <a:effectLst/>
            </c:spPr>
          </c:marker>
          <c:xVal>
            <c:numRef>
              <c:f>calculos!$F$4:$F$12</c:f>
              <c:numCache>
                <c:formatCode>0.00E+00</c:formatCode>
                <c:ptCount val="9"/>
                <c:pt idx="0">
                  <c:v>9.6153846153846148E-4</c:v>
                </c:pt>
                <c:pt idx="1">
                  <c:v>7.6923076923076923E-4</c:v>
                </c:pt>
                <c:pt idx="2">
                  <c:v>3.8461538461538462E-4</c:v>
                </c:pt>
                <c:pt idx="3">
                  <c:v>1.9230769230769231E-4</c:v>
                </c:pt>
                <c:pt idx="4">
                  <c:v>1.5384615384615385E-4</c:v>
                </c:pt>
                <c:pt idx="5">
                  <c:v>1.153846153846154E-4</c:v>
                </c:pt>
                <c:pt idx="6">
                  <c:v>7.6923076923076926E-5</c:v>
                </c:pt>
                <c:pt idx="7">
                  <c:v>3.8461538461538463E-5</c:v>
                </c:pt>
                <c:pt idx="8">
                  <c:v>1.9230769230769231E-5</c:v>
                </c:pt>
              </c:numCache>
            </c:numRef>
          </c:xVal>
          <c:yVal>
            <c:numRef>
              <c:f>calculos!$L$4:$L$12</c:f>
              <c:numCache>
                <c:formatCode>0.00E+00</c:formatCode>
                <c:ptCount val="9"/>
                <c:pt idx="0">
                  <c:v>8.8519747901764865E-8</c:v>
                </c:pt>
                <c:pt idx="1">
                  <c:v>8.7958798146685654E-8</c:v>
                </c:pt>
                <c:pt idx="2">
                  <c:v>6.7367913210808065E-8</c:v>
                </c:pt>
                <c:pt idx="3">
                  <c:v>6.2581017341840877E-8</c:v>
                </c:pt>
                <c:pt idx="4">
                  <c:v>5.497908494937158E-8</c:v>
                </c:pt>
                <c:pt idx="5">
                  <c:v>5.033766430801198E-8</c:v>
                </c:pt>
                <c:pt idx="6">
                  <c:v>4.4765124537294661E-8</c:v>
                </c:pt>
                <c:pt idx="7">
                  <c:v>3.6205135386361889E-8</c:v>
                </c:pt>
                <c:pt idx="8">
                  <c:v>1.8239046709986712E-8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197-450B-8476-71CF1A81A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29325728"/>
        <c:axId val="1329324480"/>
      </c:scatterChart>
      <c:valAx>
        <c:axId val="1329325728"/>
        <c:scaling>
          <c:orientation val="minMax"/>
          <c:max val="1.1999999999999999E-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[S] (M)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0.0E+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329324480"/>
        <c:crosses val="autoZero"/>
        <c:crossBetween val="midCat"/>
        <c:majorUnit val="3.0000000000000008E-4"/>
        <c:minorUnit val="1.0000000000000003E-4"/>
      </c:valAx>
      <c:valAx>
        <c:axId val="1329324480"/>
        <c:scaling>
          <c:orientation val="minMax"/>
          <c:max val="9.9999999999999995E-8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r (M/s)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0.0E+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329325728"/>
        <c:crosses val="autoZero"/>
        <c:crossBetween val="midCat"/>
        <c:majorUnit val="2.000000000000001E-8"/>
        <c:minorUnit val="5.0000000000000026E-9"/>
      </c:valAx>
      <c:spPr>
        <a:noFill/>
        <a:ln w="9525" cmpd="sng">
          <a:solidFill>
            <a:srgbClr val="000000"/>
          </a:solidFill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000">
          <a:solidFill>
            <a:srgbClr val="000000"/>
          </a:solidFill>
          <a:latin typeface="Calibri"/>
          <a:ea typeface="Calibri"/>
          <a:cs typeface="Calibri"/>
        </a:defRPr>
      </a:pPr>
      <a:endParaRPr lang="es-P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591178781821728"/>
          <c:y val="6.9840332458442705E-2"/>
          <c:w val="0.63384367643930639"/>
          <c:h val="0.7131906167979003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74000">
                    <a:schemeClr val="accent6">
                      <a:lumMod val="45000"/>
                      <a:lumOff val="55000"/>
                    </a:schemeClr>
                  </a:gs>
                  <a:gs pos="83000">
                    <a:schemeClr val="accent6">
                      <a:lumMod val="45000"/>
                      <a:lumOff val="55000"/>
                    </a:schemeClr>
                  </a:gs>
                  <a:gs pos="100000">
                    <a:schemeClr val="accent6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270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266970890002386"/>
                  <c:y val="0.455867301682610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PR"/>
                </a:p>
              </c:txPr>
            </c:trendlineLbl>
          </c:trendline>
          <c:xVal>
            <c:numRef>
              <c:f>calculos!$N$4:$N$12</c:f>
              <c:numCache>
                <c:formatCode>0.00E+00</c:formatCode>
                <c:ptCount val="9"/>
                <c:pt idx="0">
                  <c:v>1040</c:v>
                </c:pt>
                <c:pt idx="1">
                  <c:v>1300</c:v>
                </c:pt>
                <c:pt idx="2">
                  <c:v>2600</c:v>
                </c:pt>
                <c:pt idx="3">
                  <c:v>5200</c:v>
                </c:pt>
                <c:pt idx="4">
                  <c:v>6500</c:v>
                </c:pt>
                <c:pt idx="5">
                  <c:v>8666.6666666666661</c:v>
                </c:pt>
                <c:pt idx="6">
                  <c:v>13000</c:v>
                </c:pt>
                <c:pt idx="7">
                  <c:v>26000</c:v>
                </c:pt>
                <c:pt idx="8">
                  <c:v>52000</c:v>
                </c:pt>
              </c:numCache>
            </c:numRef>
          </c:xVal>
          <c:yVal>
            <c:numRef>
              <c:f>calculos!$M$4:$M$12</c:f>
              <c:numCache>
                <c:formatCode>0.00E+00</c:formatCode>
                <c:ptCount val="9"/>
                <c:pt idx="0">
                  <c:v>11296914.233304799</c:v>
                </c:pt>
                <c:pt idx="1">
                  <c:v>11368959.343127185</c:v>
                </c:pt>
                <c:pt idx="2">
                  <c:v>14843861.897143736</c:v>
                </c:pt>
                <c:pt idx="3">
                  <c:v>15979286.411047406</c:v>
                </c:pt>
                <c:pt idx="4">
                  <c:v>18188734.878379058</c:v>
                </c:pt>
                <c:pt idx="5">
                  <c:v>19865840.295669723</c:v>
                </c:pt>
                <c:pt idx="6">
                  <c:v>22338818.674945969</c:v>
                </c:pt>
                <c:pt idx="7">
                  <c:v>27620391.122102804</c:v>
                </c:pt>
                <c:pt idx="8">
                  <c:v>54827426.888076022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536-4DF5-9C20-E5E88A347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3079904"/>
        <c:axId val="1723080736"/>
      </c:scatterChart>
      <c:valAx>
        <c:axId val="1723079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1/[S]₀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0.0E+00" sourceLinked="0"/>
        <c:majorTickMark val="in"/>
        <c:minorTickMark val="in"/>
        <c:tickLblPos val="nextTo"/>
        <c:spPr>
          <a:noFill/>
          <a:ln w="12700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723080736"/>
        <c:crosses val="autoZero"/>
        <c:crossBetween val="midCat"/>
        <c:majorUnit val="20000"/>
      </c:valAx>
      <c:valAx>
        <c:axId val="17230807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1/r₀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0.0E+00" sourceLinked="0"/>
        <c:majorTickMark val="in"/>
        <c:minorTickMark val="in"/>
        <c:tickLblPos val="nextTo"/>
        <c:spPr>
          <a:noFill/>
          <a:ln w="12700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723079904"/>
        <c:crosses val="autoZero"/>
        <c:crossBetween val="midCat"/>
      </c:valAx>
      <c:spPr>
        <a:noFill/>
        <a:ln w="12700" cmpd="sng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000">
          <a:solidFill>
            <a:srgbClr val="000000"/>
          </a:solidFill>
          <a:latin typeface="Calibri"/>
          <a:ea typeface="Calibri"/>
          <a:cs typeface="Calibri"/>
        </a:defRPr>
      </a:pPr>
      <a:endParaRPr lang="es-P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96980260279966"/>
          <c:y val="0.12256019079345851"/>
          <c:w val="0.6918078111329834"/>
          <c:h val="0.64251202974628174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4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6.7882286198600178E-2"/>
                  <c:y val="0.3357731846019247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PR"/>
                </a:p>
              </c:txPr>
            </c:trendlineLbl>
          </c:trendline>
          <c:xVal>
            <c:numRef>
              <c:f>Enzima1!$A$9:$A$58</c:f>
              <c:numCache>
                <c:formatCode>General</c:formatCode>
                <c:ptCount val="50"/>
                <c:pt idx="0">
                  <c:v>1.4</c:v>
                </c:pt>
                <c:pt idx="1">
                  <c:v>14</c:v>
                </c:pt>
                <c:pt idx="2">
                  <c:v>26</c:v>
                </c:pt>
                <c:pt idx="3">
                  <c:v>38</c:v>
                </c:pt>
                <c:pt idx="4">
                  <c:v>50</c:v>
                </c:pt>
                <c:pt idx="5">
                  <c:v>62</c:v>
                </c:pt>
                <c:pt idx="6">
                  <c:v>74</c:v>
                </c:pt>
                <c:pt idx="7">
                  <c:v>86</c:v>
                </c:pt>
                <c:pt idx="8">
                  <c:v>98</c:v>
                </c:pt>
                <c:pt idx="9">
                  <c:v>110</c:v>
                </c:pt>
                <c:pt idx="10">
                  <c:v>122</c:v>
                </c:pt>
                <c:pt idx="11">
                  <c:v>134</c:v>
                </c:pt>
                <c:pt idx="12">
                  <c:v>146</c:v>
                </c:pt>
                <c:pt idx="13">
                  <c:v>158</c:v>
                </c:pt>
                <c:pt idx="14">
                  <c:v>170</c:v>
                </c:pt>
                <c:pt idx="15">
                  <c:v>182</c:v>
                </c:pt>
                <c:pt idx="16">
                  <c:v>194</c:v>
                </c:pt>
                <c:pt idx="17">
                  <c:v>206</c:v>
                </c:pt>
                <c:pt idx="18">
                  <c:v>218</c:v>
                </c:pt>
                <c:pt idx="19">
                  <c:v>230</c:v>
                </c:pt>
                <c:pt idx="20">
                  <c:v>242</c:v>
                </c:pt>
                <c:pt idx="21">
                  <c:v>254</c:v>
                </c:pt>
                <c:pt idx="22">
                  <c:v>266</c:v>
                </c:pt>
                <c:pt idx="23">
                  <c:v>278</c:v>
                </c:pt>
                <c:pt idx="24">
                  <c:v>290</c:v>
                </c:pt>
                <c:pt idx="25">
                  <c:v>302</c:v>
                </c:pt>
                <c:pt idx="26">
                  <c:v>314</c:v>
                </c:pt>
                <c:pt idx="27">
                  <c:v>326</c:v>
                </c:pt>
                <c:pt idx="28">
                  <c:v>338</c:v>
                </c:pt>
                <c:pt idx="29">
                  <c:v>350</c:v>
                </c:pt>
                <c:pt idx="30">
                  <c:v>362</c:v>
                </c:pt>
                <c:pt idx="31">
                  <c:v>374</c:v>
                </c:pt>
                <c:pt idx="32">
                  <c:v>386</c:v>
                </c:pt>
                <c:pt idx="33">
                  <c:v>398</c:v>
                </c:pt>
                <c:pt idx="34">
                  <c:v>410</c:v>
                </c:pt>
                <c:pt idx="35">
                  <c:v>422</c:v>
                </c:pt>
                <c:pt idx="36">
                  <c:v>434</c:v>
                </c:pt>
                <c:pt idx="37">
                  <c:v>446</c:v>
                </c:pt>
                <c:pt idx="38">
                  <c:v>458</c:v>
                </c:pt>
                <c:pt idx="39">
                  <c:v>470</c:v>
                </c:pt>
                <c:pt idx="40">
                  <c:v>482</c:v>
                </c:pt>
                <c:pt idx="41">
                  <c:v>494</c:v>
                </c:pt>
                <c:pt idx="42">
                  <c:v>506</c:v>
                </c:pt>
                <c:pt idx="43">
                  <c:v>518</c:v>
                </c:pt>
                <c:pt idx="44">
                  <c:v>530</c:v>
                </c:pt>
                <c:pt idx="45">
                  <c:v>542</c:v>
                </c:pt>
                <c:pt idx="46">
                  <c:v>554</c:v>
                </c:pt>
                <c:pt idx="47">
                  <c:v>566</c:v>
                </c:pt>
                <c:pt idx="48">
                  <c:v>578</c:v>
                </c:pt>
                <c:pt idx="49">
                  <c:v>590</c:v>
                </c:pt>
              </c:numCache>
            </c:numRef>
          </c:xVal>
          <c:yVal>
            <c:numRef>
              <c:f>Enzima1!$C$9:$C$58</c:f>
              <c:numCache>
                <c:formatCode>0.00E+00</c:formatCode>
                <c:ptCount val="50"/>
                <c:pt idx="0">
                  <c:v>2.2841814401987461E-5</c:v>
                </c:pt>
                <c:pt idx="1">
                  <c:v>2.3876551035288216E-5</c:v>
                </c:pt>
                <c:pt idx="2">
                  <c:v>2.4852030986064218E-5</c:v>
                </c:pt>
                <c:pt idx="3">
                  <c:v>2.5940998180492488E-5</c:v>
                </c:pt>
                <c:pt idx="4">
                  <c:v>2.7026614627322651E-5</c:v>
                </c:pt>
                <c:pt idx="5">
                  <c:v>2.8120221318425353E-5</c:v>
                </c:pt>
                <c:pt idx="6">
                  <c:v>2.9112532332136811E-5</c:v>
                </c:pt>
                <c:pt idx="7">
                  <c:v>3.0146521490973406E-5</c:v>
                </c:pt>
                <c:pt idx="8">
                  <c:v>3.1220436096191408E-5</c:v>
                </c:pt>
                <c:pt idx="9">
                  <c:v>3.2334765872439841E-5</c:v>
                </c:pt>
                <c:pt idx="10">
                  <c:v>3.3497372189083618E-5</c:v>
                </c:pt>
                <c:pt idx="11">
                  <c:v>3.4571750743969078E-5</c:v>
                </c:pt>
                <c:pt idx="12">
                  <c:v>3.5662444862159512E-5</c:v>
                </c:pt>
                <c:pt idx="13">
                  <c:v>3.6728240348197296E-5</c:v>
                </c:pt>
                <c:pt idx="14">
                  <c:v>3.7779550294618323E-5</c:v>
                </c:pt>
                <c:pt idx="15">
                  <c:v>3.8980380908862973E-5</c:v>
                </c:pt>
                <c:pt idx="16">
                  <c:v>4.0090277388289195E-5</c:v>
                </c:pt>
                <c:pt idx="17">
                  <c:v>4.1126844045278215E-5</c:v>
                </c:pt>
                <c:pt idx="18">
                  <c:v>4.2242952295251783E-5</c:v>
                </c:pt>
                <c:pt idx="19">
                  <c:v>4.3317794799804705E-5</c:v>
                </c:pt>
                <c:pt idx="20">
                  <c:v>4.4383925360602324E-5</c:v>
                </c:pt>
                <c:pt idx="21">
                  <c:v>4.5389690914669568E-5</c:v>
                </c:pt>
                <c:pt idx="22">
                  <c:v>4.6489560926282759E-5</c:v>
                </c:pt>
                <c:pt idx="23">
                  <c:v>4.7656574764767192E-5</c:v>
                </c:pt>
                <c:pt idx="24">
                  <c:v>4.8731778119061465E-5</c:v>
                </c:pt>
                <c:pt idx="25">
                  <c:v>4.9759993682036539E-5</c:v>
                </c:pt>
                <c:pt idx="26">
                  <c:v>5.0791766192461997E-5</c:v>
                </c:pt>
                <c:pt idx="27">
                  <c:v>5.1964888701567786E-5</c:v>
                </c:pt>
                <c:pt idx="28">
                  <c:v>5.2998491235681455E-5</c:v>
                </c:pt>
                <c:pt idx="29">
                  <c:v>5.3986497827478379E-5</c:v>
                </c:pt>
                <c:pt idx="30">
                  <c:v>5.5069433676229724E-5</c:v>
                </c:pt>
                <c:pt idx="31">
                  <c:v>5.6185335726351353E-5</c:v>
                </c:pt>
                <c:pt idx="32">
                  <c:v>5.7139267792572977E-5</c:v>
                </c:pt>
                <c:pt idx="33">
                  <c:v>5.8294785989297296E-5</c:v>
                </c:pt>
                <c:pt idx="34">
                  <c:v>5.9396511799580545E-5</c:v>
                </c:pt>
                <c:pt idx="35">
                  <c:v>6.031953966295405E-5</c:v>
                </c:pt>
                <c:pt idx="36">
                  <c:v>6.1293576214764323E-5</c:v>
                </c:pt>
                <c:pt idx="37">
                  <c:v>6.245229050919838E-5</c:v>
                </c:pt>
                <c:pt idx="38">
                  <c:v>6.3571053582268646E-5</c:v>
                </c:pt>
                <c:pt idx="39">
                  <c:v>6.4269839106379463E-5</c:v>
                </c:pt>
                <c:pt idx="40">
                  <c:v>6.5647589193808112E-5</c:v>
                </c:pt>
                <c:pt idx="41">
                  <c:v>6.6426302935625943E-5</c:v>
                </c:pt>
                <c:pt idx="42">
                  <c:v>6.7665899122083248E-5</c:v>
                </c:pt>
                <c:pt idx="43">
                  <c:v>6.8608515971415676E-5</c:v>
                </c:pt>
                <c:pt idx="44">
                  <c:v>6.9453522965714598E-5</c:v>
                </c:pt>
                <c:pt idx="45">
                  <c:v>7.0272858078415133E-5</c:v>
                </c:pt>
                <c:pt idx="46">
                  <c:v>7.1450800509065938E-5</c:v>
                </c:pt>
                <c:pt idx="47">
                  <c:v>7.2453163765572425E-5</c:v>
                </c:pt>
                <c:pt idx="48">
                  <c:v>7.3497488691999998E-5</c:v>
                </c:pt>
                <c:pt idx="49">
                  <c:v>7.4461266801163794E-5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BCE-4E0C-BFE5-0045295A6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5876912"/>
        <c:axId val="705875600"/>
      </c:scatterChart>
      <c:valAx>
        <c:axId val="705876912"/>
        <c:scaling>
          <c:orientation val="minMax"/>
          <c:max val="70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time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705875600"/>
        <c:crosses val="autoZero"/>
        <c:crossBetween val="midCat"/>
        <c:majorUnit val="100"/>
        <c:minorUnit val="20"/>
      </c:valAx>
      <c:valAx>
        <c:axId val="705875600"/>
        <c:scaling>
          <c:orientation val="minMax"/>
          <c:max val="8.0000000000000007E-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dirty="0"/>
                  <a:t>[P] (M)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0.0E+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705876912"/>
        <c:crosses val="autoZero"/>
        <c:crossBetween val="midCat"/>
        <c:majorUnit val="2.0000000000000008E-5"/>
        <c:minorUnit val="5.0000000000000021E-6"/>
      </c:valAx>
      <c:spPr>
        <a:noFill/>
        <a:ln w="9525" cmpd="sng">
          <a:solidFill>
            <a:srgbClr val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Calibri"/>
          <a:ea typeface="Calibri"/>
          <a:cs typeface="Calibri"/>
        </a:defRPr>
      </a:pPr>
      <a:endParaRPr lang="es-P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5.9574468085106386E-2"/>
          <c:y val="9.3959731543624164E-2"/>
          <c:w val="0.93617021276595747"/>
          <c:h val="0.80536912751677847"/>
        </c:manualLayout>
      </c:layout>
      <c:scatterChart>
        <c:scatterStyle val="lineMarker"/>
        <c:varyColors val="0"/>
        <c:ser>
          <c:idx val="1"/>
          <c:order val="0"/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calculos!$F$4:$F$12</c:f>
              <c:numCache>
                <c:formatCode>0.00E+00</c:formatCode>
                <c:ptCount val="9"/>
                <c:pt idx="0">
                  <c:v>9.6153846153846148E-4</c:v>
                </c:pt>
                <c:pt idx="1">
                  <c:v>7.6923076923076923E-4</c:v>
                </c:pt>
                <c:pt idx="2">
                  <c:v>3.8461538461538462E-4</c:v>
                </c:pt>
                <c:pt idx="3">
                  <c:v>1.9230769230769231E-4</c:v>
                </c:pt>
                <c:pt idx="4">
                  <c:v>1.5384615384615385E-4</c:v>
                </c:pt>
                <c:pt idx="5">
                  <c:v>1.153846153846154E-4</c:v>
                </c:pt>
                <c:pt idx="6">
                  <c:v>7.6923076923076926E-5</c:v>
                </c:pt>
                <c:pt idx="7">
                  <c:v>3.8461538461538463E-5</c:v>
                </c:pt>
                <c:pt idx="8">
                  <c:v>1.9230769230769231E-5</c:v>
                </c:pt>
              </c:numCache>
            </c:numRef>
          </c:xVal>
          <c:yVal>
            <c:numRef>
              <c:f>calculos!$O$4:$O$12</c:f>
              <c:numCache>
                <c:formatCode>0.00E+00</c:formatCode>
                <c:ptCount val="9"/>
                <c:pt idx="0">
                  <c:v>7.8258606587850394E-8</c:v>
                </c:pt>
                <c:pt idx="1">
                  <c:v>7.6902000182665073E-8</c:v>
                </c:pt>
                <c:pt idx="2">
                  <c:v>7.0768196335518577E-8</c:v>
                </c:pt>
                <c:pt idx="3">
                  <c:v>6.1032183241519284E-8</c:v>
                </c:pt>
                <c:pt idx="4">
                  <c:v>5.7104103085791788E-8</c:v>
                </c:pt>
                <c:pt idx="5">
                  <c:v>5.157207023274806E-8</c:v>
                </c:pt>
                <c:pt idx="6">
                  <c:v>4.3201641867624424E-8</c:v>
                </c:pt>
                <c:pt idx="7">
                  <c:v>2.9054520358868183E-8</c:v>
                </c:pt>
                <c:pt idx="8">
                  <c:v>1.755629691409508E-8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E7F-4647-8D9F-F1B66301A2EC}"/>
            </c:ext>
          </c:extLst>
        </c:ser>
        <c:ser>
          <c:idx val="0"/>
          <c:order val="1"/>
          <c:spPr>
            <a:ln w="952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prstClr val="black"/>
                </a:solidFill>
              </a:ln>
              <a:effectLst/>
            </c:spPr>
          </c:marker>
          <c:xVal>
            <c:numRef>
              <c:f>calculos!$F$4:$F$12</c:f>
              <c:numCache>
                <c:formatCode>0.00E+00</c:formatCode>
                <c:ptCount val="9"/>
                <c:pt idx="0">
                  <c:v>9.6153846153846148E-4</c:v>
                </c:pt>
                <c:pt idx="1">
                  <c:v>7.6923076923076923E-4</c:v>
                </c:pt>
                <c:pt idx="2">
                  <c:v>3.8461538461538462E-4</c:v>
                </c:pt>
                <c:pt idx="3">
                  <c:v>1.9230769230769231E-4</c:v>
                </c:pt>
                <c:pt idx="4">
                  <c:v>1.5384615384615385E-4</c:v>
                </c:pt>
                <c:pt idx="5">
                  <c:v>1.153846153846154E-4</c:v>
                </c:pt>
                <c:pt idx="6">
                  <c:v>7.6923076923076926E-5</c:v>
                </c:pt>
                <c:pt idx="7">
                  <c:v>3.8461538461538463E-5</c:v>
                </c:pt>
                <c:pt idx="8">
                  <c:v>1.9230769230769231E-5</c:v>
                </c:pt>
              </c:numCache>
            </c:numRef>
          </c:xVal>
          <c:yVal>
            <c:numRef>
              <c:f>calculos!$L$4:$L$12</c:f>
              <c:numCache>
                <c:formatCode>0.00E+00</c:formatCode>
                <c:ptCount val="9"/>
                <c:pt idx="0">
                  <c:v>8.8519747901764865E-8</c:v>
                </c:pt>
                <c:pt idx="1">
                  <c:v>8.7958798146685654E-8</c:v>
                </c:pt>
                <c:pt idx="2">
                  <c:v>6.7367913210808065E-8</c:v>
                </c:pt>
                <c:pt idx="3">
                  <c:v>6.2581017341840877E-8</c:v>
                </c:pt>
                <c:pt idx="4">
                  <c:v>5.497908494937158E-8</c:v>
                </c:pt>
                <c:pt idx="5">
                  <c:v>5.033766430801198E-8</c:v>
                </c:pt>
                <c:pt idx="6">
                  <c:v>4.4765124537294661E-8</c:v>
                </c:pt>
                <c:pt idx="7">
                  <c:v>3.6205135386361889E-8</c:v>
                </c:pt>
                <c:pt idx="8">
                  <c:v>1.8239046709986712E-8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E7F-4647-8D9F-F1B66301A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29325728"/>
        <c:axId val="1329324480"/>
      </c:scatterChart>
      <c:valAx>
        <c:axId val="1329325728"/>
        <c:scaling>
          <c:orientation val="minMax"/>
          <c:max val="1.1999999999999999E-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[S] (M)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0.0E+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329324480"/>
        <c:crosses val="autoZero"/>
        <c:crossBetween val="midCat"/>
        <c:majorUnit val="3.0000000000000008E-4"/>
        <c:minorUnit val="1.0000000000000003E-4"/>
      </c:valAx>
      <c:valAx>
        <c:axId val="1329324480"/>
        <c:scaling>
          <c:orientation val="minMax"/>
          <c:max val="9.9999999999999995E-8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dirty="0"/>
                  <a:t>r</a:t>
                </a:r>
                <a:r>
                  <a:rPr lang="en-US" baseline="-25000" dirty="0"/>
                  <a:t>0</a:t>
                </a:r>
                <a:r>
                  <a:rPr lang="en-US" dirty="0"/>
                  <a:t> (M/s)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0.0E+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329325728"/>
        <c:crosses val="autoZero"/>
        <c:crossBetween val="midCat"/>
        <c:majorUnit val="2.000000000000001E-8"/>
        <c:minorUnit val="5.0000000000000026E-9"/>
      </c:valAx>
      <c:spPr>
        <a:noFill/>
        <a:ln w="9525" cmpd="sng">
          <a:solidFill>
            <a:srgbClr val="000000"/>
          </a:solidFill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000">
          <a:solidFill>
            <a:srgbClr val="000000"/>
          </a:solidFill>
          <a:latin typeface="Calibri"/>
          <a:ea typeface="Calibri"/>
          <a:cs typeface="Calibri"/>
        </a:defRPr>
      </a:pPr>
      <a:endParaRPr lang="es-P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17T21:16:23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CD6BB-8ADF-EB70-37B5-FB91265AF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70846-3E23-5F5E-26B8-B7ADBDC85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FBA66-87CB-9D6A-0F30-C3E801D54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0FBF5-9FC9-A98D-38C9-1CB9426E9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1EBD9-FB2F-1249-2B80-6BE0F034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283984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DDA2-F87F-9313-04A1-D5A229FDD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BBF43-B136-FE8C-7B9C-BE7E868FB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84151-09C8-5A07-FB16-F208F707F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BFD0F-3816-EF2A-8633-6152FF28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98168-C662-7340-CC77-F7946FE20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02619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185C-842A-A459-F3E7-0B8B6E527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506A1-3966-8689-0FA6-1D38311C4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3852F-E8E1-28AD-6C76-DCC672A32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083D2-BB66-10B0-804B-3D99BEAC0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2130B-8048-5767-CE06-5859660C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4302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E3638-A274-EEFD-4B77-699553C6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07BB1-E2BD-93B8-FFFE-FE7006CDE7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3B937-5313-A101-3461-346F2B199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C03FD-A682-0722-BB25-2CA3F4FAE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97744-5E55-8446-82C7-8EBE43B90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8EB81-D719-1B72-694B-7CD2C96E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86689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C6CC-AAC4-C68A-21E8-E7E07FD3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6F60-07AB-E53C-392D-8871B3034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2CECB-46B1-CE4E-1161-25817577A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06482-2307-05C3-23D6-20551FC83B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FCE58E-D46A-B4A0-E4BC-7E65764B7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D40FBA-689A-3893-7111-AABF7A0A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9ED835-0F18-EA8A-6875-477A7B049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E7F9B4-46A5-5444-83DD-6B29C2C21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969128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19AF6-F78C-F071-FB27-81A31B348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30D24-1007-06B7-9989-70F2E2D48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C64EAD-E858-D93E-89AF-4EC2425A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B504B8-BA8F-0444-78CA-29BB6569E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1421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9B6A50-E9FB-22E9-096F-DC33A48B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D388EF-80DA-20F4-9260-72B52886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5991C-3528-DB72-630D-C252CFE5B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21853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DE21-0B79-EDA5-CE7D-B9AFA2DD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CD98C-12A7-1B7A-48BF-3FF3F8D6C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3E836-DCA2-1E97-14AF-B51F1A519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FFA74C-0CD9-88C7-A6FF-C059D611D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AD3BF-EA6B-E1B5-A64D-A909A21E8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55960-3646-D36D-0CA1-1D2D09809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3039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42905-5475-EC16-B9F2-085AAA94A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AF0B22-26AD-7FE8-5CB8-1B389819CD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60957-C445-054E-A77D-A0D3E24AD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457F1-A47F-0A01-6879-B7399E4A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963C3-9D07-3350-2EE1-8AF33215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F0E7A-FC22-FC41-4F33-E30A8E35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84218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69DF3-02FA-933E-F244-D6886DF4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D8931-980D-2E84-A28C-25A89E9DF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30EDB-1574-54F8-2329-D0959A677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20441-E5FF-EEAC-99FB-E9B42FF2D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59F96-2494-41EE-CC68-4B023AA1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181143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A7B97-316B-3FE5-71AD-8D1F35A3F2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A1B65-36E5-DFA1-356B-FEAFFDA15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81A15-6B37-6E77-DCCB-502F355E5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5440C-3F15-4C5B-88FB-8C2F3ECDA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2A8C3-49ED-8D24-D3F6-F6CDF05F7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8066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B4C9B-3805-B55D-7ABD-B278E821A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C6CCD-EC86-5994-EF72-58AE4F750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7FECF-2A51-1A34-4810-08477B79B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F9574-C9BE-474E-8859-E745E8D1D96F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63C41-6857-BF84-DC6C-8576F92A3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6C5F0-90CA-2199-FA45-7768344AD8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B9AE5-9627-4657-ABB1-4C1F85261BF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5880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jpeg"/><Relationship Id="rId10" Type="http://schemas.openxmlformats.org/officeDocument/2006/relationships/image" Target="../media/image6.png"/><Relationship Id="rId4" Type="http://schemas.openxmlformats.org/officeDocument/2006/relationships/image" Target="../media/image2.wmf"/><Relationship Id="rId9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9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C091EC9-6F59-8D56-FC1A-FF1EED34A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881" y="738360"/>
            <a:ext cx="4013152" cy="5068231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0BE9247-A42F-4CB3-FCB3-6F8C2033A0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5717"/>
              </p:ext>
            </p:extLst>
          </p:nvPr>
        </p:nvGraphicFramePr>
        <p:xfrm>
          <a:off x="760682" y="1137108"/>
          <a:ext cx="5755052" cy="2292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586240" imgH="1030320" progId="ACD.ChemSketch.20">
                  <p:embed/>
                </p:oleObj>
              </mc:Choice>
              <mc:Fallback>
                <p:oleObj name="ChemSketch" r:id="rId3" imgW="2586240" imgH="103032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7F8C9AB-718D-53FE-3919-58DD89B06D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0682" y="1137108"/>
                        <a:ext cx="5755052" cy="2292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8" name="Rectangle 2">
            <a:extLst>
              <a:ext uri="{FF2B5EF4-FFF2-40B4-BE49-F238E27FC236}">
                <a16:creationId xmlns:a16="http://schemas.microsoft.com/office/drawing/2014/main" id="{DB77FA8A-5A9E-4894-8B25-84631E3B6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6253" y="416660"/>
            <a:ext cx="3281265" cy="572385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00FF"/>
                </a:solidFill>
              </a:rPr>
              <a:t>Catálisis</a:t>
            </a:r>
            <a:r>
              <a:rPr lang="en-US" altLang="en-PR" sz="2800" b="1" u="sng" dirty="0">
                <a:solidFill>
                  <a:srgbClr val="0000FF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00FF"/>
                </a:solidFill>
              </a:rPr>
              <a:t>Enzimática</a:t>
            </a:r>
            <a:endParaRPr lang="en-US" altLang="en-PR" sz="2800" b="1" u="sng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B1D9769-8519-2392-F4F4-26343916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26DBD0F8-8C2A-404B-AAA5-10F771D16C06}" type="slidenum">
              <a:rPr lang="en-US" altLang="en-PR"/>
              <a:pPr>
                <a:defRPr/>
              </a:pPr>
              <a:t>1</a:t>
            </a:fld>
            <a:endParaRPr lang="en-US" altLang="en-PR"/>
          </a:p>
        </p:txBody>
      </p:sp>
      <p:pic>
        <p:nvPicPr>
          <p:cNvPr id="60420" name="Picture 4">
            <a:extLst>
              <a:ext uri="{FF2B5EF4-FFF2-40B4-BE49-F238E27FC236}">
                <a16:creationId xmlns:a16="http://schemas.microsoft.com/office/drawing/2014/main" id="{90B7DAC9-843A-612C-CAEF-92260227B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924" y="2359184"/>
            <a:ext cx="976035" cy="97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C9694D8-F7AC-A0D8-D379-C07F87EA76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341547"/>
              </p:ext>
            </p:extLst>
          </p:nvPr>
        </p:nvGraphicFramePr>
        <p:xfrm>
          <a:off x="8883784" y="1932380"/>
          <a:ext cx="2547534" cy="700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200" imgH="380880" progId="Equation.DSMT4">
                  <p:embed/>
                </p:oleObj>
              </mc:Choice>
              <mc:Fallback>
                <p:oleObj name="Equation" r:id="rId6" imgW="138420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83784" y="1932380"/>
                        <a:ext cx="2547534" cy="700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2BC5D576-B56C-6DCA-FE7C-793E163EDD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34612"/>
              </p:ext>
            </p:extLst>
          </p:nvPr>
        </p:nvGraphicFramePr>
        <p:xfrm>
          <a:off x="9666514" y="4720679"/>
          <a:ext cx="1687286" cy="568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44520" imgH="419040" progId="Equation.DSMT4">
                  <p:embed/>
                </p:oleObj>
              </mc:Choice>
              <mc:Fallback>
                <p:oleObj name="Equation" r:id="rId8" imgW="124452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666514" y="4720679"/>
                        <a:ext cx="1687286" cy="568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4F9E6D7F-BB98-319E-45C6-3EC434F7F9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1677" y="3540665"/>
            <a:ext cx="3800527" cy="242062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8EDB909-474F-8DC7-37B6-2602AFE842C6}"/>
              </a:ext>
            </a:extLst>
          </p:cNvPr>
          <p:cNvCxnSpPr>
            <a:cxnSpLocks/>
          </p:cNvCxnSpPr>
          <p:nvPr/>
        </p:nvCxnSpPr>
        <p:spPr>
          <a:xfrm flipV="1">
            <a:off x="3937518" y="2537517"/>
            <a:ext cx="3612455" cy="189646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612A8BC-F95C-2395-5266-0712AB052002}"/>
              </a:ext>
            </a:extLst>
          </p:cNvPr>
          <p:cNvSpPr txBox="1"/>
          <p:nvPr/>
        </p:nvSpPr>
        <p:spPr>
          <a:xfrm flipH="1">
            <a:off x="5349763" y="3663866"/>
            <a:ext cx="222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200"/>
              <a:t>Se repite experimento a distintas concentraciones de sustrato (S)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F8F2E01-E89F-D25C-87EB-39D80E1DC4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3533" y="367553"/>
            <a:ext cx="3149600" cy="501429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00FF"/>
                </a:solidFill>
              </a:rPr>
              <a:t>Catálisis</a:t>
            </a:r>
            <a:r>
              <a:rPr lang="en-US" altLang="en-PR" sz="2800" b="1" u="sng" dirty="0">
                <a:solidFill>
                  <a:srgbClr val="0000FF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00FF"/>
                </a:solidFill>
              </a:rPr>
              <a:t>Enzimática</a:t>
            </a:r>
            <a:endParaRPr lang="en-US" altLang="en-PR" sz="2800" b="1" u="sng" dirty="0">
              <a:solidFill>
                <a:srgbClr val="0000FF"/>
              </a:solidFill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5433A18-67B6-A913-5E2A-E1CD6B3AA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1135AFC8-FFB1-40DB-BB48-CE911D35D0F4}" type="slidenum">
              <a:rPr lang="en-US" altLang="en-PR"/>
              <a:pPr>
                <a:defRPr/>
              </a:pPr>
              <a:t>2</a:t>
            </a:fld>
            <a:endParaRPr lang="en-US" altLang="en-PR"/>
          </a:p>
        </p:txBody>
      </p:sp>
      <p:sp>
        <p:nvSpPr>
          <p:cNvPr id="91141" name="Text Box 5">
            <a:extLst>
              <a:ext uri="{FF2B5EF4-FFF2-40B4-BE49-F238E27FC236}">
                <a16:creationId xmlns:a16="http://schemas.microsoft.com/office/drawing/2014/main" id="{F82E3003-DFAE-1C29-3AAE-A0C2ACAE7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266" y="1028657"/>
            <a:ext cx="140807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sz="2400" b="1" dirty="0" err="1"/>
              <a:t>Reacción</a:t>
            </a:r>
            <a:r>
              <a:rPr lang="en-US" altLang="en-PR" sz="2400" b="1" dirty="0"/>
              <a:t>:</a:t>
            </a:r>
          </a:p>
        </p:txBody>
      </p:sp>
      <p:sp>
        <p:nvSpPr>
          <p:cNvPr id="91148" name="Text Box 12">
            <a:extLst>
              <a:ext uri="{FF2B5EF4-FFF2-40B4-BE49-F238E27FC236}">
                <a16:creationId xmlns:a16="http://schemas.microsoft.com/office/drawing/2014/main" id="{7E162470-8908-8CF9-3F69-AC10D70A9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266" y="4629165"/>
            <a:ext cx="136588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sz="2400" b="1" dirty="0" err="1"/>
              <a:t>Objetivo</a:t>
            </a:r>
            <a:r>
              <a:rPr lang="en-US" altLang="en-PR" sz="2400" b="1" dirty="0"/>
              <a:t>:</a:t>
            </a:r>
          </a:p>
        </p:txBody>
      </p:sp>
      <p:sp>
        <p:nvSpPr>
          <p:cNvPr id="61447" name="Text Box 13">
            <a:extLst>
              <a:ext uri="{FF2B5EF4-FFF2-40B4-BE49-F238E27FC236}">
                <a16:creationId xmlns:a16="http://schemas.microsoft.com/office/drawing/2014/main" id="{BC29142E-F216-528C-DA1E-07C698E1B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73" y="5003959"/>
            <a:ext cx="1027745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 err="1"/>
              <a:t>Determinar</a:t>
            </a:r>
            <a:r>
              <a:rPr lang="en-US" altLang="en-PR" sz="1800" dirty="0"/>
              <a:t> </a:t>
            </a:r>
            <a:r>
              <a:rPr lang="en-US" altLang="en-PR" sz="1800" dirty="0" err="1"/>
              <a:t>parámetros</a:t>
            </a:r>
            <a:r>
              <a:rPr lang="en-US" altLang="en-PR" sz="1800" dirty="0"/>
              <a:t> </a:t>
            </a:r>
            <a:r>
              <a:rPr lang="en-US" altLang="en-PR" sz="1800" dirty="0" err="1"/>
              <a:t>cinéticos</a:t>
            </a:r>
            <a:r>
              <a:rPr lang="en-US" altLang="en-PR" sz="1800" dirty="0"/>
              <a:t> (</a:t>
            </a:r>
            <a:r>
              <a:rPr lang="en-US" altLang="en-PR" sz="1800" dirty="0" err="1"/>
              <a:t>r</a:t>
            </a:r>
            <a:r>
              <a:rPr lang="en-US" altLang="en-PR" sz="1800" baseline="-25000" dirty="0" err="1"/>
              <a:t>max</a:t>
            </a:r>
            <a:r>
              <a:rPr lang="en-US" altLang="en-PR" sz="1800" dirty="0"/>
              <a:t>, k</a:t>
            </a:r>
            <a:r>
              <a:rPr lang="en-US" altLang="en-PR" sz="1800" baseline="-25000" dirty="0"/>
              <a:t>2</a:t>
            </a:r>
            <a:r>
              <a:rPr lang="en-US" altLang="en-PR" sz="1800" dirty="0"/>
              <a:t>, K</a:t>
            </a:r>
            <a:r>
              <a:rPr lang="en-US" altLang="en-PR" sz="1800" baseline="-25000" dirty="0"/>
              <a:t>M</a:t>
            </a:r>
            <a:r>
              <a:rPr lang="en-US" altLang="en-PR" sz="1800" dirty="0"/>
              <a:t>) para la </a:t>
            </a:r>
            <a:r>
              <a:rPr lang="en-US" altLang="en-PR" sz="1800" dirty="0" err="1"/>
              <a:t>reacción</a:t>
            </a:r>
            <a:r>
              <a:rPr lang="en-US" altLang="en-PR" sz="1800" dirty="0"/>
              <a:t> </a:t>
            </a:r>
            <a:r>
              <a:rPr lang="en-US" altLang="en-PR" sz="1800" dirty="0" err="1"/>
              <a:t>catalizada</a:t>
            </a:r>
            <a:r>
              <a:rPr lang="en-US" altLang="en-PR" sz="1800" dirty="0"/>
              <a:t> </a:t>
            </a:r>
            <a:r>
              <a:rPr lang="en-US" altLang="en-PR" sz="1800" dirty="0" err="1"/>
              <a:t>por</a:t>
            </a:r>
            <a:r>
              <a:rPr lang="en-US" altLang="en-PR" sz="1800" dirty="0"/>
              <a:t> </a:t>
            </a:r>
            <a:r>
              <a:rPr lang="en-US" altLang="en-PR" sz="1800" dirty="0" err="1"/>
              <a:t>una</a:t>
            </a:r>
            <a:r>
              <a:rPr lang="en-US" altLang="en-PR" sz="1800" dirty="0"/>
              <a:t> </a:t>
            </a:r>
            <a:r>
              <a:rPr lang="en-US" altLang="en-PR" sz="1800" dirty="0" err="1"/>
              <a:t>proteína</a:t>
            </a:r>
            <a:r>
              <a:rPr lang="en-US" altLang="en-PR" sz="1800" dirty="0"/>
              <a:t>. La </a:t>
            </a:r>
            <a:r>
              <a:rPr lang="en-US" altLang="en-PR" sz="1800" dirty="0" err="1"/>
              <a:t>cinética</a:t>
            </a:r>
            <a:r>
              <a:rPr lang="en-US" altLang="en-PR" sz="1800" dirty="0"/>
              <a:t> de la </a:t>
            </a:r>
            <a:r>
              <a:rPr lang="en-US" altLang="en-PR" sz="1800" dirty="0" err="1"/>
              <a:t>reacción</a:t>
            </a:r>
            <a:r>
              <a:rPr lang="en-US" altLang="en-PR" sz="1800" dirty="0"/>
              <a:t> se </a:t>
            </a:r>
            <a:r>
              <a:rPr lang="en-US" altLang="en-PR" sz="1800" dirty="0" err="1"/>
              <a:t>determinará</a:t>
            </a:r>
            <a:r>
              <a:rPr lang="en-US" altLang="en-PR" sz="1800" dirty="0"/>
              <a:t> </a:t>
            </a:r>
            <a:r>
              <a:rPr lang="en-US" altLang="en-PR" sz="1800" dirty="0" err="1"/>
              <a:t>mediante</a:t>
            </a:r>
            <a:r>
              <a:rPr lang="en-US" altLang="en-PR" sz="1800" dirty="0"/>
              <a:t> </a:t>
            </a:r>
            <a:r>
              <a:rPr lang="en-US" altLang="en-PR" sz="1800" dirty="0" err="1"/>
              <a:t>medidas</a:t>
            </a:r>
            <a:r>
              <a:rPr lang="en-US" altLang="en-PR" sz="1800" dirty="0"/>
              <a:t> de </a:t>
            </a:r>
            <a:r>
              <a:rPr lang="en-US" altLang="en-PR" sz="1800" dirty="0" err="1"/>
              <a:t>absorción</a:t>
            </a:r>
            <a:r>
              <a:rPr lang="en-US" altLang="en-PR" sz="1800" dirty="0"/>
              <a:t> de luz </a:t>
            </a:r>
            <a:r>
              <a:rPr lang="en-US" altLang="en-PR" sz="1800" dirty="0" err="1"/>
              <a:t>por</a:t>
            </a:r>
            <a:r>
              <a:rPr lang="en-US" altLang="en-PR" sz="1800" dirty="0"/>
              <a:t> </a:t>
            </a:r>
            <a:r>
              <a:rPr lang="en-US" altLang="en-PR" sz="1800" dirty="0" err="1"/>
              <a:t>parte</a:t>
            </a:r>
            <a:r>
              <a:rPr lang="en-US" altLang="en-PR" sz="1800" dirty="0"/>
              <a:t> del product (P). Se </a:t>
            </a:r>
            <a:r>
              <a:rPr lang="en-US" altLang="en-PR" sz="1800" dirty="0" err="1"/>
              <a:t>usará</a:t>
            </a:r>
            <a:r>
              <a:rPr lang="en-US" altLang="en-PR" sz="1800" dirty="0"/>
              <a:t> la </a:t>
            </a:r>
            <a:r>
              <a:rPr lang="en-US" altLang="en-PR" sz="1800" dirty="0" err="1"/>
              <a:t>aproximación</a:t>
            </a:r>
            <a:r>
              <a:rPr lang="en-US" altLang="en-PR" sz="1800" dirty="0"/>
              <a:t> del </a:t>
            </a:r>
            <a:r>
              <a:rPr lang="en-US" altLang="en-PR" sz="1800" dirty="0" err="1"/>
              <a:t>estado</a:t>
            </a:r>
            <a:r>
              <a:rPr lang="en-US" altLang="en-PR" sz="1800" dirty="0"/>
              <a:t> </a:t>
            </a:r>
            <a:r>
              <a:rPr lang="en-US" altLang="en-PR" sz="1800" dirty="0" err="1"/>
              <a:t>estacionario</a:t>
            </a:r>
            <a:r>
              <a:rPr lang="en-US" altLang="en-PR" sz="1800" dirty="0"/>
              <a:t> para </a:t>
            </a:r>
            <a:r>
              <a:rPr lang="en-US" altLang="en-PR" sz="1800" dirty="0" err="1"/>
              <a:t>determinar</a:t>
            </a:r>
            <a:r>
              <a:rPr lang="en-US" altLang="en-PR" sz="1800" dirty="0"/>
              <a:t> la ley de </a:t>
            </a:r>
            <a:r>
              <a:rPr lang="en-US" altLang="en-PR" sz="1800" dirty="0" err="1"/>
              <a:t>rapidez</a:t>
            </a:r>
            <a:r>
              <a:rPr lang="en-US" altLang="en-PR" sz="1800" dirty="0"/>
              <a:t>.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7F8C9AB-718D-53FE-3919-58DD89B06D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499522"/>
              </p:ext>
            </p:extLst>
          </p:nvPr>
        </p:nvGraphicFramePr>
        <p:xfrm>
          <a:off x="1233621" y="1540773"/>
          <a:ext cx="4483001" cy="1786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2586240" imgH="1030320" progId="ACD.ChemSketch.20">
                  <p:embed/>
                </p:oleObj>
              </mc:Choice>
              <mc:Fallback>
                <p:oleObj name="ChemSketch" r:id="rId2" imgW="2586240" imgH="10303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3621" y="1540773"/>
                        <a:ext cx="4483001" cy="1786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280A678-5E16-D38C-FC58-EEF20A8175E1}"/>
              </a:ext>
            </a:extLst>
          </p:cNvPr>
          <p:cNvSpPr txBox="1"/>
          <p:nvPr/>
        </p:nvSpPr>
        <p:spPr>
          <a:xfrm>
            <a:off x="1233621" y="3377269"/>
            <a:ext cx="1256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Sustrato</a:t>
            </a:r>
            <a:r>
              <a:rPr lang="en-US" dirty="0"/>
              <a:t> (S)</a:t>
            </a:r>
            <a:endParaRPr lang="en-P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7A42BC-8896-E966-D294-0044FEE9C76F}"/>
              </a:ext>
            </a:extLst>
          </p:cNvPr>
          <p:cNvSpPr txBox="1"/>
          <p:nvPr/>
        </p:nvSpPr>
        <p:spPr>
          <a:xfrm>
            <a:off x="4884552" y="3329318"/>
            <a:ext cx="1339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Producto</a:t>
            </a:r>
            <a:r>
              <a:rPr lang="en-US" dirty="0">
                <a:solidFill>
                  <a:srgbClr val="00B050"/>
                </a:solidFill>
              </a:rPr>
              <a:t> (P)</a:t>
            </a:r>
            <a:endParaRPr lang="en-PR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677446-3050-8656-B234-251DEEF7C20B}"/>
              </a:ext>
            </a:extLst>
          </p:cNvPr>
          <p:cNvSpPr txBox="1"/>
          <p:nvPr/>
        </p:nvSpPr>
        <p:spPr>
          <a:xfrm>
            <a:off x="2164234" y="2337988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Enzima</a:t>
            </a:r>
            <a:r>
              <a:rPr lang="en-US" dirty="0"/>
              <a:t> (E)</a:t>
            </a:r>
            <a:endParaRPr lang="en-PR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E82AB9D-6711-2EAF-ECC0-8B276D754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315" y="3039450"/>
            <a:ext cx="2987299" cy="18838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152B3F-8360-C895-FBFB-07C98F098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9703" y="618267"/>
            <a:ext cx="2987299" cy="18899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7FFF081-CE72-73DC-D883-089EB4943392}"/>
                  </a:ext>
                </a:extLst>
              </p14:cNvPr>
              <p14:cNvContentPartPr/>
              <p14:nvPr/>
            </p14:nvContentPartPr>
            <p14:xfrm>
              <a:off x="6944169" y="2648377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7FFF081-CE72-73DC-D883-089EB49433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35169" y="2639377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6EFEE95-08ED-A904-9C78-2AC5B997BA47}"/>
              </a:ext>
            </a:extLst>
          </p:cNvPr>
          <p:cNvCxnSpPr>
            <a:cxnSpLocks/>
          </p:cNvCxnSpPr>
          <p:nvPr/>
        </p:nvCxnSpPr>
        <p:spPr>
          <a:xfrm>
            <a:off x="8851964" y="2542532"/>
            <a:ext cx="0" cy="67774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4D16FDA-E3C2-A920-9953-08486B73E219}"/>
              </a:ext>
            </a:extLst>
          </p:cNvPr>
          <p:cNvSpPr txBox="1"/>
          <p:nvPr/>
        </p:nvSpPr>
        <p:spPr>
          <a:xfrm>
            <a:off x="10078441" y="3520307"/>
            <a:ext cx="1401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rgbClr val="FF0000"/>
                </a:solidFill>
              </a:rPr>
              <a:t>Se </a:t>
            </a:r>
            <a:r>
              <a:rPr lang="en-US" sz="1200" dirty="0" err="1">
                <a:solidFill>
                  <a:srgbClr val="FF0000"/>
                </a:solidFill>
              </a:rPr>
              <a:t>convierte</a:t>
            </a:r>
            <a:r>
              <a:rPr lang="en-US" sz="1200" dirty="0">
                <a:solidFill>
                  <a:srgbClr val="FF0000"/>
                </a:solidFill>
              </a:rPr>
              <a:t> la </a:t>
            </a:r>
            <a:r>
              <a:rPr lang="en-US" sz="1200" dirty="0" err="1">
                <a:solidFill>
                  <a:srgbClr val="FF0000"/>
                </a:solidFill>
              </a:rPr>
              <a:t>absorbancia</a:t>
            </a:r>
            <a:r>
              <a:rPr lang="en-US" sz="1200" dirty="0">
                <a:solidFill>
                  <a:srgbClr val="FF0000"/>
                </a:solidFill>
              </a:rPr>
              <a:t> a </a:t>
            </a:r>
            <a:r>
              <a:rPr lang="en-US" sz="1200" dirty="0" err="1">
                <a:solidFill>
                  <a:srgbClr val="FF0000"/>
                </a:solidFill>
              </a:rPr>
              <a:t>concentración</a:t>
            </a:r>
            <a:r>
              <a:rPr lang="en-US" sz="1200" dirty="0">
                <a:solidFill>
                  <a:srgbClr val="FF0000"/>
                </a:solidFill>
              </a:rPr>
              <a:t> de P </a:t>
            </a:r>
            <a:r>
              <a:rPr lang="en-US" sz="1200" dirty="0" err="1">
                <a:solidFill>
                  <a:srgbClr val="FF0000"/>
                </a:solidFill>
              </a:rPr>
              <a:t>usando</a:t>
            </a:r>
            <a:r>
              <a:rPr lang="en-US" sz="1200" dirty="0">
                <a:solidFill>
                  <a:srgbClr val="FF0000"/>
                </a:solidFill>
              </a:rPr>
              <a:t> epsilon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27642DB-FE54-C173-E8EE-F9E47334B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867" y="434974"/>
            <a:ext cx="3178984" cy="533400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00FF"/>
                </a:solidFill>
              </a:rPr>
              <a:t>Catálisis</a:t>
            </a:r>
            <a:r>
              <a:rPr lang="en-US" altLang="en-PR" sz="2800" b="1" u="sng" dirty="0">
                <a:solidFill>
                  <a:srgbClr val="0000FF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00FF"/>
                </a:solidFill>
              </a:rPr>
              <a:t>Enzimática</a:t>
            </a:r>
            <a:endParaRPr lang="en-US" altLang="en-PR" sz="2800" b="1" u="sng" dirty="0">
              <a:solidFill>
                <a:srgbClr val="0000FF"/>
              </a:solidFill>
            </a:endParaRPr>
          </a:p>
        </p:txBody>
      </p:sp>
      <p:graphicFrame>
        <p:nvGraphicFramePr>
          <p:cNvPr id="62467" name="Object 9">
            <a:extLst>
              <a:ext uri="{FF2B5EF4-FFF2-40B4-BE49-F238E27FC236}">
                <a16:creationId xmlns:a16="http://schemas.microsoft.com/office/drawing/2014/main" id="{8B7B907C-5A3B-C721-DA47-403EDBE4A9AA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43654950"/>
              </p:ext>
            </p:extLst>
          </p:nvPr>
        </p:nvGraphicFramePr>
        <p:xfrm>
          <a:off x="4453467" y="951968"/>
          <a:ext cx="43434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090" imgH="266584" progId="Equation.DSMT4">
                  <p:embed/>
                </p:oleObj>
              </mc:Choice>
              <mc:Fallback>
                <p:oleObj name="Equation" r:id="rId2" imgW="1866090" imgH="266584" progId="Equation.DSMT4">
                  <p:embed/>
                  <p:pic>
                    <p:nvPicPr>
                      <p:cNvPr id="62467" name="Object 9">
                        <a:extLst>
                          <a:ext uri="{FF2B5EF4-FFF2-40B4-BE49-F238E27FC236}">
                            <a16:creationId xmlns:a16="http://schemas.microsoft.com/office/drawing/2014/main" id="{8B7B907C-5A3B-C721-DA47-403EDBE4A9AA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3467" y="951968"/>
                        <a:ext cx="43434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12">
            <a:extLst>
              <a:ext uri="{FF2B5EF4-FFF2-40B4-BE49-F238E27FC236}">
                <a16:creationId xmlns:a16="http://schemas.microsoft.com/office/drawing/2014/main" id="{3AA6EA40-605D-65ED-6D91-9BB82E130CC5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82346659"/>
              </p:ext>
            </p:extLst>
          </p:nvPr>
        </p:nvGraphicFramePr>
        <p:xfrm>
          <a:off x="1439334" y="1674509"/>
          <a:ext cx="6858000" cy="390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21100" imgH="2120900" progId="Equation.DSMT4">
                  <p:embed/>
                </p:oleObj>
              </mc:Choice>
              <mc:Fallback>
                <p:oleObj name="Equation" r:id="rId4" imgW="3721100" imgH="2120900" progId="Equation.DSMT4">
                  <p:embed/>
                  <p:pic>
                    <p:nvPicPr>
                      <p:cNvPr id="62468" name="Object 12">
                        <a:extLst>
                          <a:ext uri="{FF2B5EF4-FFF2-40B4-BE49-F238E27FC236}">
                            <a16:creationId xmlns:a16="http://schemas.microsoft.com/office/drawing/2014/main" id="{3AA6EA40-605D-65ED-6D91-9BB82E130CC5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334" y="1674509"/>
                        <a:ext cx="6858000" cy="390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6ECCC59-786C-1C3F-91C1-93527C1B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3530CC14-CD3E-4610-B272-DB2B7D04D42F}" type="slidenum">
              <a:rPr lang="en-US" altLang="en-PR"/>
              <a:pPr>
                <a:defRPr/>
              </a:pPr>
              <a:t>3</a:t>
            </a:fld>
            <a:endParaRPr lang="en-US" altLang="en-PR"/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4587CF9E-D57E-A351-AF15-A675476DA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34" y="951968"/>
            <a:ext cx="306891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Mecanismo</a:t>
            </a:r>
            <a:r>
              <a:rPr lang="en-US" altLang="en-P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PR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propuesto</a:t>
            </a:r>
            <a:r>
              <a:rPr lang="en-US" altLang="en-P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7540FB-432F-A346-F42D-1E87941B1745}"/>
              </a:ext>
            </a:extLst>
          </p:cNvPr>
          <p:cNvSpPr txBox="1"/>
          <p:nvPr/>
        </p:nvSpPr>
        <p:spPr>
          <a:xfrm>
            <a:off x="8944764" y="2081719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</a:t>
            </a:r>
            <a:endParaRPr lang="en-P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C0D15C-3975-CD04-E876-3CE4BF3803C2}"/>
              </a:ext>
            </a:extLst>
          </p:cNvPr>
          <p:cNvSpPr txBox="1"/>
          <p:nvPr/>
        </p:nvSpPr>
        <p:spPr>
          <a:xfrm>
            <a:off x="8944764" y="310836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(2)</a:t>
            </a:r>
            <a:endParaRPr lang="en-P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974C67-86A5-2746-B592-8390257C8D61}"/>
              </a:ext>
            </a:extLst>
          </p:cNvPr>
          <p:cNvSpPr txBox="1"/>
          <p:nvPr/>
        </p:nvSpPr>
        <p:spPr>
          <a:xfrm>
            <a:off x="8944764" y="445202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(3)</a:t>
            </a:r>
            <a:endParaRPr lang="en-P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4CC479-0BE4-AF61-4C9D-57A9A947902A}"/>
              </a:ext>
            </a:extLst>
          </p:cNvPr>
          <p:cNvSpPr txBox="1"/>
          <p:nvPr/>
        </p:nvSpPr>
        <p:spPr>
          <a:xfrm>
            <a:off x="8945087" y="5052067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(4)</a:t>
            </a:r>
            <a:endParaRPr lang="en-P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1" name="Object 4">
            <a:extLst>
              <a:ext uri="{FF2B5EF4-FFF2-40B4-BE49-F238E27FC236}">
                <a16:creationId xmlns:a16="http://schemas.microsoft.com/office/drawing/2014/main" id="{5855CE43-F773-115D-DED0-E86EBD0EFA04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438718"/>
              </p:ext>
            </p:extLst>
          </p:nvPr>
        </p:nvGraphicFramePr>
        <p:xfrm>
          <a:off x="1690688" y="920750"/>
          <a:ext cx="5216525" cy="521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5480" imgH="2895480" progId="Equation.DSMT4">
                  <p:embed/>
                </p:oleObj>
              </mc:Choice>
              <mc:Fallback>
                <p:oleObj name="Equation" r:id="rId2" imgW="2895480" imgH="2895480" progId="Equation.DSMT4">
                  <p:embed/>
                  <p:pic>
                    <p:nvPicPr>
                      <p:cNvPr id="63491" name="Object 4">
                        <a:extLst>
                          <a:ext uri="{FF2B5EF4-FFF2-40B4-BE49-F238E27FC236}">
                            <a16:creationId xmlns:a16="http://schemas.microsoft.com/office/drawing/2014/main" id="{5855CE43-F773-115D-DED0-E86EBD0EFA04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0688" y="920750"/>
                        <a:ext cx="5216525" cy="521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9CC4A-78B7-AD65-4700-13E9D004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C7C6E04D-7DE5-472B-B12E-3BCF132ED081}" type="slidenum">
              <a:rPr lang="en-US" altLang="en-PR"/>
              <a:pPr>
                <a:defRPr/>
              </a:pPr>
              <a:t>4</a:t>
            </a:fld>
            <a:endParaRPr lang="en-US" altLang="en-P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8121B5-AC79-8275-AD81-FC1086ED71F7}"/>
              </a:ext>
            </a:extLst>
          </p:cNvPr>
          <p:cNvSpPr txBox="1"/>
          <p:nvPr/>
        </p:nvSpPr>
        <p:spPr>
          <a:xfrm>
            <a:off x="8389225" y="86201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(5)</a:t>
            </a:r>
            <a:endParaRPr lang="en-P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B7E22D-1BDB-F97D-9540-5F49F5768012}"/>
              </a:ext>
            </a:extLst>
          </p:cNvPr>
          <p:cNvSpPr txBox="1"/>
          <p:nvPr/>
        </p:nvSpPr>
        <p:spPr>
          <a:xfrm>
            <a:off x="8389225" y="3159681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(6)</a:t>
            </a:r>
            <a:endParaRPr lang="en-P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98251-40C4-B3F6-F4C5-036F47A0FFD8}"/>
              </a:ext>
            </a:extLst>
          </p:cNvPr>
          <p:cNvSpPr txBox="1"/>
          <p:nvPr/>
        </p:nvSpPr>
        <p:spPr>
          <a:xfrm>
            <a:off x="8389225" y="553503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(7)</a:t>
            </a:r>
            <a:endParaRPr lang="en-P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6E64312-12FB-211F-5855-B3E05465CD5A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71866"/>
            <a:ext cx="3105150" cy="579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R" altLang="en-PR" sz="2800" b="1" u="sng">
                <a:solidFill>
                  <a:srgbClr val="0000FF"/>
                </a:solidFill>
              </a:rPr>
              <a:t>Catálisis Enzimática</a:t>
            </a:r>
            <a:endParaRPr lang="es-PR" altLang="en-PR" sz="2800" b="1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100301B-34CE-3D27-5F35-D8CE8ECB4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71866"/>
            <a:ext cx="3105150" cy="579438"/>
          </a:xfrm>
        </p:spPr>
        <p:txBody>
          <a:bodyPr/>
          <a:lstStyle/>
          <a:p>
            <a:pPr eaLnBrk="1" hangingPunct="1"/>
            <a:r>
              <a:rPr lang="es-PR" altLang="en-PR" sz="2800" b="1" u="sng" dirty="0">
                <a:solidFill>
                  <a:srgbClr val="0000FF"/>
                </a:solidFill>
              </a:rPr>
              <a:t>Catálisis Enzimática</a:t>
            </a:r>
          </a:p>
        </p:txBody>
      </p:sp>
      <p:graphicFrame>
        <p:nvGraphicFramePr>
          <p:cNvPr id="64515" name="Object 3">
            <a:extLst>
              <a:ext uri="{FF2B5EF4-FFF2-40B4-BE49-F238E27FC236}">
                <a16:creationId xmlns:a16="http://schemas.microsoft.com/office/drawing/2014/main" id="{08C1B3C1-5A24-3340-8E77-F6788D1EF32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744345"/>
              </p:ext>
            </p:extLst>
          </p:nvPr>
        </p:nvGraphicFramePr>
        <p:xfrm>
          <a:off x="1846263" y="1198563"/>
          <a:ext cx="4778375" cy="445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76440" imgH="2311200" progId="Equation.DSMT4">
                  <p:embed/>
                </p:oleObj>
              </mc:Choice>
              <mc:Fallback>
                <p:oleObj name="Equation" r:id="rId2" imgW="2476440" imgH="2311200" progId="Equation.DSMT4">
                  <p:embed/>
                  <p:pic>
                    <p:nvPicPr>
                      <p:cNvPr id="64515" name="Object 3">
                        <a:extLst>
                          <a:ext uri="{FF2B5EF4-FFF2-40B4-BE49-F238E27FC236}">
                            <a16:creationId xmlns:a16="http://schemas.microsoft.com/office/drawing/2014/main" id="{08C1B3C1-5A24-3340-8E77-F6788D1EF326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263" y="1198563"/>
                        <a:ext cx="4778375" cy="445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C3BEF-470F-2137-F31B-89D738417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240F35E3-9A15-4E12-B3EC-4CBF21783D82}" type="slidenum">
              <a:rPr lang="en-US" altLang="en-PR"/>
              <a:pPr>
                <a:defRPr/>
              </a:pPr>
              <a:t>5</a:t>
            </a:fld>
            <a:endParaRPr lang="en-US" altLang="en-PR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3C2306B-A1E0-C226-B561-793C86D8BD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972245"/>
              </p:ext>
            </p:extLst>
          </p:nvPr>
        </p:nvGraphicFramePr>
        <p:xfrm>
          <a:off x="8096250" y="419101"/>
          <a:ext cx="3257550" cy="232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8D6DB40-256D-465C-B5D9-1EE770BD57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657674"/>
              </p:ext>
            </p:extLst>
          </p:nvPr>
        </p:nvGraphicFramePr>
        <p:xfrm>
          <a:off x="8005762" y="3370753"/>
          <a:ext cx="3371850" cy="2433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64A445-2C45-2FEB-8CC9-D10029C6C228}"/>
              </a:ext>
            </a:extLst>
          </p:cNvPr>
          <p:cNvCxnSpPr>
            <a:cxnSpLocks/>
          </p:cNvCxnSpPr>
          <p:nvPr/>
        </p:nvCxnSpPr>
        <p:spPr>
          <a:xfrm>
            <a:off x="5165387" y="1476921"/>
            <a:ext cx="275094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7C81255-925E-A402-CBCF-EF67959F952C}"/>
              </a:ext>
            </a:extLst>
          </p:cNvPr>
          <p:cNvCxnSpPr>
            <a:cxnSpLocks/>
          </p:cNvCxnSpPr>
          <p:nvPr/>
        </p:nvCxnSpPr>
        <p:spPr>
          <a:xfrm flipV="1">
            <a:off x="4572000" y="4791075"/>
            <a:ext cx="3676650" cy="59000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7BA547D-52DF-A2B3-B516-299A52FE05B7}"/>
              </a:ext>
            </a:extLst>
          </p:cNvPr>
          <p:cNvSpPr txBox="1"/>
          <p:nvPr/>
        </p:nvSpPr>
        <p:spPr>
          <a:xfrm>
            <a:off x="4572000" y="129225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(8)</a:t>
            </a:r>
            <a:endParaRPr lang="en-P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A7F0E-01D5-5F25-CE98-24AA51EFC241}"/>
              </a:ext>
            </a:extLst>
          </p:cNvPr>
          <p:cNvSpPr txBox="1"/>
          <p:nvPr/>
        </p:nvSpPr>
        <p:spPr>
          <a:xfrm>
            <a:off x="7049110" y="519641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(9)</a:t>
            </a:r>
            <a:endParaRPr lang="en-P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11393F-FBB2-7EEC-88FF-1D7D9203DBB9}"/>
              </a:ext>
            </a:extLst>
          </p:cNvPr>
          <p:cNvSpPr/>
          <p:nvPr/>
        </p:nvSpPr>
        <p:spPr>
          <a:xfrm>
            <a:off x="1653702" y="1089499"/>
            <a:ext cx="2432321" cy="865762"/>
          </a:xfrm>
          <a:prstGeom prst="ellipse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0FDB19-DA3C-BAB2-FC96-523D6769496D}"/>
              </a:ext>
            </a:extLst>
          </p:cNvPr>
          <p:cNvSpPr txBox="1"/>
          <p:nvPr/>
        </p:nvSpPr>
        <p:spPr>
          <a:xfrm>
            <a:off x="5536096" y="1089499"/>
            <a:ext cx="2009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Regresión</a:t>
            </a:r>
            <a:r>
              <a:rPr lang="en-US" dirty="0">
                <a:solidFill>
                  <a:srgbClr val="FF0000"/>
                </a:solidFill>
              </a:rPr>
              <a:t> No-lineal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03901-DC32-8D50-B5E0-CA030D6EFDC2}"/>
              </a:ext>
            </a:extLst>
          </p:cNvPr>
          <p:cNvSpPr txBox="1"/>
          <p:nvPr/>
        </p:nvSpPr>
        <p:spPr>
          <a:xfrm>
            <a:off x="5934104" y="4514304"/>
            <a:ext cx="176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Regresión</a:t>
            </a:r>
            <a:r>
              <a:rPr lang="en-US" dirty="0">
                <a:solidFill>
                  <a:srgbClr val="FF0000"/>
                </a:solidFill>
              </a:rPr>
              <a:t> Lineal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42E4FF36-A9EF-BF4F-26C8-6ED958D65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411" y="418862"/>
            <a:ext cx="3063056" cy="733425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00FF"/>
                </a:solidFill>
              </a:rPr>
              <a:t>Catálisis</a:t>
            </a:r>
            <a:r>
              <a:rPr lang="en-US" altLang="en-PR" sz="2800" b="1" u="sng" dirty="0">
                <a:solidFill>
                  <a:srgbClr val="0000FF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00FF"/>
                </a:solidFill>
              </a:rPr>
              <a:t>Enzimática</a:t>
            </a:r>
            <a:endParaRPr lang="en-US" altLang="en-PR" sz="2800" b="1" u="sng" dirty="0">
              <a:solidFill>
                <a:srgbClr val="0000FF"/>
              </a:solidFill>
            </a:endParaRPr>
          </a:p>
        </p:txBody>
      </p:sp>
      <p:graphicFrame>
        <p:nvGraphicFramePr>
          <p:cNvPr id="65539" name="Object 14">
            <a:extLst>
              <a:ext uri="{FF2B5EF4-FFF2-40B4-BE49-F238E27FC236}">
                <a16:creationId xmlns:a16="http://schemas.microsoft.com/office/drawing/2014/main" id="{5BAA4A5F-C02C-04EA-FE2E-0003362C973C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35841667"/>
              </p:ext>
            </p:extLst>
          </p:nvPr>
        </p:nvGraphicFramePr>
        <p:xfrm>
          <a:off x="8360192" y="2542358"/>
          <a:ext cx="1004887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400" imgH="380880" progId="Equation.DSMT4">
                  <p:embed/>
                </p:oleObj>
              </mc:Choice>
              <mc:Fallback>
                <p:oleObj name="Equation" r:id="rId2" imgW="482400" imgH="380880" progId="Equation.DSMT4">
                  <p:embed/>
                  <p:pic>
                    <p:nvPicPr>
                      <p:cNvPr id="65539" name="Object 14">
                        <a:extLst>
                          <a:ext uri="{FF2B5EF4-FFF2-40B4-BE49-F238E27FC236}">
                            <a16:creationId xmlns:a16="http://schemas.microsoft.com/office/drawing/2014/main" id="{5BAA4A5F-C02C-04EA-FE2E-0003362C973C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0192" y="2542358"/>
                        <a:ext cx="1004887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0" name="Object 16">
            <a:extLst>
              <a:ext uri="{FF2B5EF4-FFF2-40B4-BE49-F238E27FC236}">
                <a16:creationId xmlns:a16="http://schemas.microsoft.com/office/drawing/2014/main" id="{3BCC7DB6-B47A-60A3-C1F4-1E06F5A63492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69054028"/>
              </p:ext>
            </p:extLst>
          </p:nvPr>
        </p:nvGraphicFramePr>
        <p:xfrm>
          <a:off x="7033042" y="4037784"/>
          <a:ext cx="16764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100" imgH="381000" progId="Equation.DSMT4">
                  <p:embed/>
                </p:oleObj>
              </mc:Choice>
              <mc:Fallback>
                <p:oleObj name="Equation" r:id="rId4" imgW="927100" imgH="381000" progId="Equation.DSMT4">
                  <p:embed/>
                  <p:pic>
                    <p:nvPicPr>
                      <p:cNvPr id="65540" name="Object 16">
                        <a:extLst>
                          <a:ext uri="{FF2B5EF4-FFF2-40B4-BE49-F238E27FC236}">
                            <a16:creationId xmlns:a16="http://schemas.microsoft.com/office/drawing/2014/main" id="{3BCC7DB6-B47A-60A3-C1F4-1E06F5A63492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3042" y="4037784"/>
                        <a:ext cx="1676400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730AC964-291A-D5E3-BFB6-39E63A20F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6988C5F5-57F2-49B9-86D3-7515C6111EC6}" type="slidenum">
              <a:rPr lang="en-US" altLang="en-PR"/>
              <a:pPr>
                <a:defRPr/>
              </a:pPr>
              <a:t>6</a:t>
            </a:fld>
            <a:endParaRPr lang="en-US" altLang="en-P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62F4F4-986B-50E5-7A01-5E462971A6C3}"/>
              </a:ext>
            </a:extLst>
          </p:cNvPr>
          <p:cNvGrpSpPr/>
          <p:nvPr/>
        </p:nvGrpSpPr>
        <p:grpSpPr>
          <a:xfrm>
            <a:off x="7374355" y="1507309"/>
            <a:ext cx="2670175" cy="2149475"/>
            <a:chOff x="3197226" y="1371601"/>
            <a:chExt cx="2670175" cy="2149475"/>
          </a:xfrm>
        </p:grpSpPr>
        <p:sp>
          <p:nvSpPr>
            <p:cNvPr id="65565" name="Line 7">
              <a:extLst>
                <a:ext uri="{FF2B5EF4-FFF2-40B4-BE49-F238E27FC236}">
                  <a16:creationId xmlns:a16="http://schemas.microsoft.com/office/drawing/2014/main" id="{4E9EF3F5-E1A5-6304-EA83-E37329982E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7226" y="1371601"/>
              <a:ext cx="0" cy="21494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65566" name="Line 8">
              <a:extLst>
                <a:ext uri="{FF2B5EF4-FFF2-40B4-BE49-F238E27FC236}">
                  <a16:creationId xmlns:a16="http://schemas.microsoft.com/office/drawing/2014/main" id="{A7B1648A-B7F1-6285-635F-155464553A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7226" y="3521076"/>
              <a:ext cx="267017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</p:grpSp>
      <p:sp>
        <p:nvSpPr>
          <p:cNvPr id="65543" name="Text Box 10">
            <a:extLst>
              <a:ext uri="{FF2B5EF4-FFF2-40B4-BE49-F238E27FC236}">
                <a16:creationId xmlns:a16="http://schemas.microsoft.com/office/drawing/2014/main" id="{C7572B52-F0CF-F687-BB62-1381D41DD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8130" y="3717108"/>
            <a:ext cx="8915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2000"/>
              <a:t>1 / [S]</a:t>
            </a:r>
            <a:r>
              <a:rPr lang="en-US" altLang="en-PR" sz="2000" baseline="-25000"/>
              <a:t>0</a:t>
            </a:r>
          </a:p>
        </p:txBody>
      </p:sp>
      <p:sp>
        <p:nvSpPr>
          <p:cNvPr id="65544" name="Line 12">
            <a:extLst>
              <a:ext uri="{FF2B5EF4-FFF2-40B4-BE49-F238E27FC236}">
                <a16:creationId xmlns:a16="http://schemas.microsoft.com/office/drawing/2014/main" id="{8747A044-3360-0046-4B96-7EBF97E89B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77529" y="1888308"/>
            <a:ext cx="1828800" cy="1447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PR"/>
          </a:p>
        </p:txBody>
      </p:sp>
      <p:sp>
        <p:nvSpPr>
          <p:cNvPr id="65545" name="Text Box 13">
            <a:extLst>
              <a:ext uri="{FF2B5EF4-FFF2-40B4-BE49-F238E27FC236}">
                <a16:creationId xmlns:a16="http://schemas.microsoft.com/office/drawing/2014/main" id="{906A0442-F138-A985-A729-3F584EA80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1729" y="2320109"/>
            <a:ext cx="585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2000"/>
              <a:t>1/r</a:t>
            </a:r>
            <a:r>
              <a:rPr lang="en-US" altLang="en-PR" sz="2000" baseline="-25000"/>
              <a:t>0</a:t>
            </a:r>
          </a:p>
        </p:txBody>
      </p:sp>
      <p:sp>
        <p:nvSpPr>
          <p:cNvPr id="65546" name="Freeform 18">
            <a:extLst>
              <a:ext uri="{FF2B5EF4-FFF2-40B4-BE49-F238E27FC236}">
                <a16:creationId xmlns:a16="http://schemas.microsoft.com/office/drawing/2014/main" id="{E34184D4-15A4-777B-0B22-B63F78D86576}"/>
              </a:ext>
            </a:extLst>
          </p:cNvPr>
          <p:cNvSpPr>
            <a:spLocks/>
          </p:cNvSpPr>
          <p:nvPr/>
        </p:nvSpPr>
        <p:spPr bwMode="auto">
          <a:xfrm>
            <a:off x="6412329" y="3336109"/>
            <a:ext cx="889000" cy="1006475"/>
          </a:xfrm>
          <a:custGeom>
            <a:avLst/>
            <a:gdLst>
              <a:gd name="T0" fmla="*/ 2147483646 w 560"/>
              <a:gd name="T1" fmla="*/ 0 h 624"/>
              <a:gd name="T2" fmla="*/ 2147483646 w 560"/>
              <a:gd name="T3" fmla="*/ 2147483646 h 624"/>
              <a:gd name="T4" fmla="*/ 2147483646 w 560"/>
              <a:gd name="T5" fmla="*/ 2147483646 h 6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0" h="624">
                <a:moveTo>
                  <a:pt x="560" y="0"/>
                </a:moveTo>
                <a:cubicBezTo>
                  <a:pt x="312" y="20"/>
                  <a:pt x="64" y="40"/>
                  <a:pt x="32" y="144"/>
                </a:cubicBezTo>
                <a:cubicBezTo>
                  <a:pt x="0" y="248"/>
                  <a:pt x="184" y="436"/>
                  <a:pt x="368" y="624"/>
                </a:cubicBezTo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PR"/>
          </a:p>
        </p:txBody>
      </p:sp>
      <p:sp>
        <p:nvSpPr>
          <p:cNvPr id="65556" name="Text Box 32">
            <a:extLst>
              <a:ext uri="{FF2B5EF4-FFF2-40B4-BE49-F238E27FC236}">
                <a16:creationId xmlns:a16="http://schemas.microsoft.com/office/drawing/2014/main" id="{869C4A63-1D94-2BF3-A19A-CAD158F32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954" y="4235681"/>
            <a:ext cx="49932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 err="1">
                <a:solidFill>
                  <a:schemeClr val="accent1">
                    <a:lumMod val="75000"/>
                  </a:schemeClr>
                </a:solidFill>
              </a:rPr>
              <a:t>Hacer</a:t>
            </a:r>
            <a:r>
              <a:rPr lang="en-US" altLang="en-PR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PR" sz="1800" dirty="0" err="1">
                <a:solidFill>
                  <a:schemeClr val="accent1">
                    <a:lumMod val="75000"/>
                  </a:schemeClr>
                </a:solidFill>
              </a:rPr>
              <a:t>regresión</a:t>
            </a:r>
            <a:r>
              <a:rPr lang="en-US" altLang="en-PR" sz="1800" dirty="0">
                <a:solidFill>
                  <a:schemeClr val="accent1">
                    <a:lumMod val="75000"/>
                  </a:schemeClr>
                </a:solidFill>
              </a:rPr>
              <a:t> no-lineal </a:t>
            </a:r>
            <a:r>
              <a:rPr lang="en-US" altLang="en-PR" sz="1800" dirty="0" err="1">
                <a:solidFill>
                  <a:schemeClr val="accent1">
                    <a:lumMod val="75000"/>
                  </a:schemeClr>
                </a:solidFill>
              </a:rPr>
              <a:t>mediante</a:t>
            </a:r>
            <a:r>
              <a:rPr lang="en-US" altLang="en-PR" sz="1800" dirty="0">
                <a:solidFill>
                  <a:schemeClr val="accent1">
                    <a:lumMod val="75000"/>
                  </a:schemeClr>
                </a:solidFill>
              </a:rPr>
              <a:t> Excel -Solver !!!</a:t>
            </a:r>
          </a:p>
        </p:txBody>
      </p:sp>
      <p:sp>
        <p:nvSpPr>
          <p:cNvPr id="65557" name="Text Box 33">
            <a:extLst>
              <a:ext uri="{FF2B5EF4-FFF2-40B4-BE49-F238E27FC236}">
                <a16:creationId xmlns:a16="http://schemas.microsoft.com/office/drawing/2014/main" id="{1E8C4E9E-4BA0-BC7B-FEA3-2B2FEDD7F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522" y="5655939"/>
            <a:ext cx="70350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b="1" dirty="0" err="1"/>
              <a:t>Recuerde</a:t>
            </a:r>
            <a:r>
              <a:rPr lang="en-US" altLang="en-PR" sz="1800" b="1" dirty="0"/>
              <a:t>: </a:t>
            </a:r>
            <a:r>
              <a:rPr lang="en-US" altLang="en-PR" sz="1800" dirty="0"/>
              <a:t>Tiene que </a:t>
            </a:r>
            <a:r>
              <a:rPr lang="en-US" altLang="en-PR" sz="1800" dirty="0" err="1"/>
              <a:t>calcular</a:t>
            </a:r>
            <a:r>
              <a:rPr lang="en-US" altLang="en-PR" sz="1800" dirty="0"/>
              <a:t> </a:t>
            </a:r>
            <a:r>
              <a:rPr lang="en-US" altLang="en-PR" sz="1800" dirty="0" err="1"/>
              <a:t>el</a:t>
            </a:r>
            <a:r>
              <a:rPr lang="en-US" altLang="en-PR" sz="1800" dirty="0"/>
              <a:t> epsilon del </a:t>
            </a:r>
            <a:r>
              <a:rPr lang="en-US" altLang="en-PR" sz="1800" dirty="0" err="1"/>
              <a:t>producto</a:t>
            </a:r>
            <a:r>
              <a:rPr lang="en-US" altLang="en-PR" sz="1800" dirty="0"/>
              <a:t> (</a:t>
            </a:r>
            <a:r>
              <a:rPr lang="en-US" altLang="en-PR" sz="1800" dirty="0">
                <a:sym typeface="Symbol" panose="05050102010706020507" pitchFamily="18" charset="2"/>
              </a:rPr>
              <a:t> 18,500 (M*cm)</a:t>
            </a:r>
            <a:r>
              <a:rPr lang="en-US" altLang="en-PR" sz="1800" baseline="30000" dirty="0">
                <a:sym typeface="Symbol" panose="05050102010706020507" pitchFamily="18" charset="2"/>
              </a:rPr>
              <a:t>-1</a:t>
            </a:r>
            <a:r>
              <a:rPr lang="en-US" altLang="en-PR" sz="1800" dirty="0">
                <a:sym typeface="Symbol" panose="05050102010706020507" pitchFamily="18" charset="2"/>
              </a:rPr>
              <a:t>)</a:t>
            </a:r>
            <a:endParaRPr lang="en-US" altLang="en-PR" sz="1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1B81B9-96EB-6340-A591-2993BCBE58CF}"/>
              </a:ext>
            </a:extLst>
          </p:cNvPr>
          <p:cNvGrpSpPr/>
          <p:nvPr/>
        </p:nvGrpSpPr>
        <p:grpSpPr>
          <a:xfrm>
            <a:off x="1950972" y="1278709"/>
            <a:ext cx="3809995" cy="2914709"/>
            <a:chOff x="6248405" y="1295401"/>
            <a:chExt cx="3809995" cy="2914709"/>
          </a:xfrm>
        </p:grpSpPr>
        <p:grpSp>
          <p:nvGrpSpPr>
            <p:cNvPr id="65547" name="Group 19">
              <a:extLst>
                <a:ext uri="{FF2B5EF4-FFF2-40B4-BE49-F238E27FC236}">
                  <a16:creationId xmlns:a16="http://schemas.microsoft.com/office/drawing/2014/main" id="{FECFEB2D-04D4-C68F-3D98-5DD00E7376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15201" y="1524001"/>
              <a:ext cx="2670175" cy="2149475"/>
              <a:chOff x="4080" y="816"/>
              <a:chExt cx="1536" cy="1152"/>
            </a:xfrm>
          </p:grpSpPr>
          <p:sp>
            <p:nvSpPr>
              <p:cNvPr id="65563" name="Line 20">
                <a:extLst>
                  <a:ext uri="{FF2B5EF4-FFF2-40B4-BE49-F238E27FC236}">
                    <a16:creationId xmlns:a16="http://schemas.microsoft.com/office/drawing/2014/main" id="{F7FCE11B-6D32-C7C6-3A0B-C9682890EC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0" y="816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  <p:sp>
            <p:nvSpPr>
              <p:cNvPr id="65564" name="Line 21">
                <a:extLst>
                  <a:ext uri="{FF2B5EF4-FFF2-40B4-BE49-F238E27FC236}">
                    <a16:creationId xmlns:a16="http://schemas.microsoft.com/office/drawing/2014/main" id="{7BDD3969-F933-4B8A-4C41-CD8A978FE9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0" y="1968"/>
                <a:ext cx="153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</p:grpSp>
        <p:sp>
          <p:nvSpPr>
            <p:cNvPr id="65548" name="Text Box 22">
              <a:extLst>
                <a:ext uri="{FF2B5EF4-FFF2-40B4-BE49-F238E27FC236}">
                  <a16:creationId xmlns:a16="http://schemas.microsoft.com/office/drawing/2014/main" id="{6DCC1910-D76B-01F5-BDA1-FF530EC24A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0" y="1295401"/>
              <a:ext cx="3746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000"/>
                <a:t>r</a:t>
              </a:r>
              <a:r>
                <a:rPr lang="en-US" altLang="en-PR" sz="2000" baseline="-25000"/>
                <a:t>0</a:t>
              </a:r>
            </a:p>
          </p:txBody>
        </p:sp>
        <p:sp>
          <p:nvSpPr>
            <p:cNvPr id="65549" name="Text Box 23">
              <a:extLst>
                <a:ext uri="{FF2B5EF4-FFF2-40B4-BE49-F238E27FC236}">
                  <a16:creationId xmlns:a16="http://schemas.microsoft.com/office/drawing/2014/main" id="{3F885A03-6924-0B01-FDCC-760D9FD0D9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1" y="3810000"/>
              <a:ext cx="54694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000"/>
                <a:t>[S]</a:t>
              </a:r>
              <a:r>
                <a:rPr lang="en-US" altLang="en-PR" sz="2000" baseline="-25000"/>
                <a:t>0</a:t>
              </a:r>
            </a:p>
          </p:txBody>
        </p:sp>
        <p:sp>
          <p:nvSpPr>
            <p:cNvPr id="65550" name="Freeform 24">
              <a:extLst>
                <a:ext uri="{FF2B5EF4-FFF2-40B4-BE49-F238E27FC236}">
                  <a16:creationId xmlns:a16="http://schemas.microsoft.com/office/drawing/2014/main" id="{169E85D9-E8AB-A5A8-9B27-013995A55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5200" y="2019300"/>
              <a:ext cx="2590800" cy="1638300"/>
            </a:xfrm>
            <a:custGeom>
              <a:avLst/>
              <a:gdLst>
                <a:gd name="T0" fmla="*/ 0 w 1632"/>
                <a:gd name="T1" fmla="*/ 2147483646 h 1032"/>
                <a:gd name="T2" fmla="*/ 2147483646 w 1632"/>
                <a:gd name="T3" fmla="*/ 2147483646 h 1032"/>
                <a:gd name="T4" fmla="*/ 2147483646 w 1632"/>
                <a:gd name="T5" fmla="*/ 2147483646 h 10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32" h="1032">
                  <a:moveTo>
                    <a:pt x="0" y="1032"/>
                  </a:moveTo>
                  <a:cubicBezTo>
                    <a:pt x="104" y="684"/>
                    <a:pt x="208" y="336"/>
                    <a:pt x="480" y="168"/>
                  </a:cubicBezTo>
                  <a:cubicBezTo>
                    <a:pt x="752" y="0"/>
                    <a:pt x="1192" y="12"/>
                    <a:pt x="1632" y="24"/>
                  </a:cubicBezTo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65551" name="Line 25">
              <a:extLst>
                <a:ext uri="{FF2B5EF4-FFF2-40B4-BE49-F238E27FC236}">
                  <a16:creationId xmlns:a16="http://schemas.microsoft.com/office/drawing/2014/main" id="{E19FC9EF-646A-A55F-3FB3-3D2F8612D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5200" y="1905000"/>
              <a:ext cx="2743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65552" name="Text Box 26">
              <a:extLst>
                <a:ext uri="{FF2B5EF4-FFF2-40B4-BE49-F238E27FC236}">
                  <a16:creationId xmlns:a16="http://schemas.microsoft.com/office/drawing/2014/main" id="{5F18525E-BE9D-B9D2-F309-24671CC4BD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1" y="1676400"/>
              <a:ext cx="52790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/>
                <a:t>r</a:t>
              </a:r>
              <a:r>
                <a:rPr lang="en-US" altLang="en-PR" sz="1800" baseline="-25000"/>
                <a:t>max</a:t>
              </a:r>
            </a:p>
          </p:txBody>
        </p:sp>
        <p:sp>
          <p:nvSpPr>
            <p:cNvPr id="65553" name="Line 29">
              <a:extLst>
                <a:ext uri="{FF2B5EF4-FFF2-40B4-BE49-F238E27FC236}">
                  <a16:creationId xmlns:a16="http://schemas.microsoft.com/office/drawing/2014/main" id="{6AEEB19E-E65D-3D15-10D0-BEF1AA8109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6100" y="27432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65554" name="Line 30">
              <a:extLst>
                <a:ext uri="{FF2B5EF4-FFF2-40B4-BE49-F238E27FC236}">
                  <a16:creationId xmlns:a16="http://schemas.microsoft.com/office/drawing/2014/main" id="{8977341C-4C7D-02AF-48B8-FD54E6BF3D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67625" y="2743200"/>
              <a:ext cx="0" cy="914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65555" name="Text Box 31">
              <a:extLst>
                <a:ext uri="{FF2B5EF4-FFF2-40B4-BE49-F238E27FC236}">
                  <a16:creationId xmlns:a16="http://schemas.microsoft.com/office/drawing/2014/main" id="{BC048C7E-7438-34DD-5BE5-CAF469A108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3810000"/>
              <a:ext cx="43633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/>
                <a:t>K</a:t>
              </a:r>
              <a:r>
                <a:rPr lang="en-US" altLang="en-PR" sz="1800" baseline="-25000"/>
                <a:t>M</a:t>
              </a:r>
            </a:p>
          </p:txBody>
        </p:sp>
        <p:grpSp>
          <p:nvGrpSpPr>
            <p:cNvPr id="65558" name="Group 38">
              <a:extLst>
                <a:ext uri="{FF2B5EF4-FFF2-40B4-BE49-F238E27FC236}">
                  <a16:creationId xmlns:a16="http://schemas.microsoft.com/office/drawing/2014/main" id="{EE356F4D-27C2-3BAB-B4B1-A4A7B276B5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8405" y="2286001"/>
              <a:ext cx="563563" cy="823913"/>
              <a:chOff x="2976" y="1440"/>
              <a:chExt cx="355" cy="519"/>
            </a:xfrm>
          </p:grpSpPr>
          <p:sp>
            <p:nvSpPr>
              <p:cNvPr id="65559" name="Line 34">
                <a:extLst>
                  <a:ext uri="{FF2B5EF4-FFF2-40B4-BE49-F238E27FC236}">
                    <a16:creationId xmlns:a16="http://schemas.microsoft.com/office/drawing/2014/main" id="{53427DBD-9E9D-EFFB-B5CF-EC91593A60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1728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PR"/>
              </a:p>
            </p:txBody>
          </p:sp>
          <p:grpSp>
            <p:nvGrpSpPr>
              <p:cNvPr id="65560" name="Group 36">
                <a:extLst>
                  <a:ext uri="{FF2B5EF4-FFF2-40B4-BE49-F238E27FC236}">
                    <a16:creationId xmlns:a16="http://schemas.microsoft.com/office/drawing/2014/main" id="{0E72E4CF-9B41-946B-26F5-1041A4CEEF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1440"/>
                <a:ext cx="355" cy="519"/>
                <a:chOff x="2928" y="1536"/>
                <a:chExt cx="355" cy="519"/>
              </a:xfrm>
            </p:grpSpPr>
            <p:sp>
              <p:nvSpPr>
                <p:cNvPr id="65561" name="Text Box 27">
                  <a:extLst>
                    <a:ext uri="{FF2B5EF4-FFF2-40B4-BE49-F238E27FC236}">
                      <a16:creationId xmlns:a16="http://schemas.microsoft.com/office/drawing/2014/main" id="{745FC158-0EEF-94F4-3C27-C2EB7ACD0D4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28" y="1536"/>
                  <a:ext cx="355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PR" sz="1800"/>
                    <a:t>r</a:t>
                  </a:r>
                  <a:r>
                    <a:rPr lang="en-US" altLang="en-PR" sz="1800" baseline="-25000"/>
                    <a:t>max </a:t>
                  </a:r>
                </a:p>
              </p:txBody>
            </p:sp>
            <p:sp>
              <p:nvSpPr>
                <p:cNvPr id="65562" name="Text Box 35">
                  <a:extLst>
                    <a:ext uri="{FF2B5EF4-FFF2-40B4-BE49-F238E27FC236}">
                      <a16:creationId xmlns:a16="http://schemas.microsoft.com/office/drawing/2014/main" id="{946D3A6F-9A95-FC7B-CFB5-DB2A06D2C8E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024" y="1824"/>
                  <a:ext cx="19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PR" sz="1800"/>
                    <a:t>2</a:t>
                  </a:r>
                </a:p>
              </p:txBody>
            </p:sp>
          </p:grp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BEE6940-9561-4466-33D7-799B32393BCC}"/>
                </a:ext>
              </a:extLst>
            </p:cNvPr>
            <p:cNvSpPr txBox="1"/>
            <p:nvPr/>
          </p:nvSpPr>
          <p:spPr>
            <a:xfrm>
              <a:off x="8461374" y="1476654"/>
              <a:ext cx="11638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R" dirty="0" err="1"/>
                <a:t>r</a:t>
              </a:r>
              <a:r>
                <a:rPr lang="es-PR" baseline="-25000" dirty="0" err="1"/>
                <a:t>max</a:t>
              </a:r>
              <a:r>
                <a:rPr lang="es-PR" dirty="0"/>
                <a:t>=k</a:t>
              </a:r>
              <a:r>
                <a:rPr lang="es-PR" baseline="-25000" dirty="0"/>
                <a:t>2</a:t>
              </a:r>
              <a:r>
                <a:rPr lang="es-PR" dirty="0"/>
                <a:t>[E]</a:t>
              </a:r>
              <a:r>
                <a:rPr lang="es-PR" baseline="-25000" dirty="0"/>
                <a:t>0</a:t>
              </a:r>
            </a:p>
          </p:txBody>
        </p:sp>
      </p:grpSp>
      <p:sp>
        <p:nvSpPr>
          <p:cNvPr id="5" name="Text Box 32">
            <a:extLst>
              <a:ext uri="{FF2B5EF4-FFF2-40B4-BE49-F238E27FC236}">
                <a16:creationId xmlns:a16="http://schemas.microsoft.com/office/drawing/2014/main" id="{E45D5BCB-2680-FB8D-468A-AEF7DA29D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829" y="4738426"/>
            <a:ext cx="47412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 err="1">
                <a:solidFill>
                  <a:srgbClr val="FF0000"/>
                </a:solidFill>
              </a:rPr>
              <a:t>Hacer</a:t>
            </a:r>
            <a:r>
              <a:rPr lang="en-US" altLang="en-PR" sz="1800" dirty="0">
                <a:solidFill>
                  <a:srgbClr val="FF0000"/>
                </a:solidFill>
              </a:rPr>
              <a:t> </a:t>
            </a:r>
            <a:r>
              <a:rPr lang="en-US" altLang="en-PR" sz="1800" dirty="0" err="1">
                <a:solidFill>
                  <a:srgbClr val="FF0000"/>
                </a:solidFill>
              </a:rPr>
              <a:t>regresión</a:t>
            </a:r>
            <a:r>
              <a:rPr lang="en-US" altLang="en-PR" sz="1800" dirty="0">
                <a:solidFill>
                  <a:srgbClr val="FF0000"/>
                </a:solidFill>
              </a:rPr>
              <a:t> lineal </a:t>
            </a:r>
            <a:r>
              <a:rPr lang="en-US" altLang="en-PR" sz="1800" dirty="0" err="1">
                <a:solidFill>
                  <a:srgbClr val="FF0000"/>
                </a:solidFill>
              </a:rPr>
              <a:t>mediante</a:t>
            </a:r>
            <a:r>
              <a:rPr lang="en-US" altLang="en-PR" sz="1800" dirty="0">
                <a:solidFill>
                  <a:srgbClr val="FF0000"/>
                </a:solidFill>
              </a:rPr>
              <a:t> Excel - </a:t>
            </a:r>
            <a:r>
              <a:rPr lang="en-US" altLang="en-PR" sz="1800" dirty="0" err="1">
                <a:solidFill>
                  <a:srgbClr val="FF0000"/>
                </a:solidFill>
              </a:rPr>
              <a:t>linest</a:t>
            </a:r>
            <a:r>
              <a:rPr lang="en-US" altLang="en-PR" sz="1800" dirty="0">
                <a:solidFill>
                  <a:srgbClr val="FF0000"/>
                </a:solidFill>
              </a:rPr>
              <a:t> !!!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42E4FF36-A9EF-BF4F-26C8-6ED958D65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5756" y="203002"/>
            <a:ext cx="3162300" cy="514351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00FF"/>
                </a:solidFill>
              </a:rPr>
              <a:t>Catálisis</a:t>
            </a:r>
            <a:r>
              <a:rPr lang="en-US" altLang="en-PR" sz="2800" b="1" u="sng" dirty="0">
                <a:solidFill>
                  <a:srgbClr val="0000FF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00FF"/>
                </a:solidFill>
              </a:rPr>
              <a:t>Enzimática</a:t>
            </a:r>
            <a:endParaRPr lang="en-US" altLang="en-PR" sz="2800" b="1" u="sng" dirty="0">
              <a:solidFill>
                <a:srgbClr val="0000FF"/>
              </a:solidFill>
            </a:endParaRP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730AC964-291A-D5E3-BFB6-39E63A20F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6988C5F5-57F2-49B9-86D3-7515C6111EC6}" type="slidenum">
              <a:rPr lang="en-US" altLang="en-PR"/>
              <a:pPr>
                <a:defRPr/>
              </a:pPr>
              <a:t>7</a:t>
            </a:fld>
            <a:endParaRPr lang="en-US" altLang="en-PR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44B9E58-8672-5595-F48E-21AA5D6D9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827455"/>
              </p:ext>
            </p:extLst>
          </p:nvPr>
        </p:nvGraphicFramePr>
        <p:xfrm>
          <a:off x="4879073" y="1102021"/>
          <a:ext cx="2997200" cy="17145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32276">
                  <a:extLst>
                    <a:ext uri="{9D8B030D-6E8A-4147-A177-3AD203B41FA5}">
                      <a16:colId xmlns:a16="http://schemas.microsoft.com/office/drawing/2014/main" val="1729312157"/>
                    </a:ext>
                  </a:extLst>
                </a:gridCol>
                <a:gridCol w="1065671">
                  <a:extLst>
                    <a:ext uri="{9D8B030D-6E8A-4147-A177-3AD203B41FA5}">
                      <a16:colId xmlns:a16="http://schemas.microsoft.com/office/drawing/2014/main" val="3395373664"/>
                    </a:ext>
                  </a:extLst>
                </a:gridCol>
                <a:gridCol w="799253">
                  <a:extLst>
                    <a:ext uri="{9D8B030D-6E8A-4147-A177-3AD203B41FA5}">
                      <a16:colId xmlns:a16="http://schemas.microsoft.com/office/drawing/2014/main" val="40500599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R" sz="1100" u="none" strike="noStrike" dirty="0">
                          <a:effectLst/>
                        </a:rPr>
                        <a:t>Ejemplo Corrida 1: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464398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Time(s)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Absorbancia (AU)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>
                          <a:effectLst/>
                        </a:rPr>
                        <a:t>[P] (M)</a:t>
                      </a:r>
                      <a:endParaRPr lang="es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802396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1.4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 dirty="0">
                          <a:effectLst/>
                        </a:rPr>
                        <a:t>0.4226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2.28E-05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071628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14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0.4417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>
                          <a:effectLst/>
                        </a:rPr>
                        <a:t>2.39E-05</a:t>
                      </a:r>
                      <a:endParaRPr lang="es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659888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26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0.4598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2.49E-05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128810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38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0.4799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>
                          <a:effectLst/>
                        </a:rPr>
                        <a:t>2.59E-05</a:t>
                      </a:r>
                      <a:endParaRPr lang="es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1709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50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0.5000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2.70E-05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984066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62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>
                          <a:effectLst/>
                        </a:rPr>
                        <a:t>0.5202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u="none" strike="noStrike" dirty="0">
                          <a:effectLst/>
                        </a:rPr>
                        <a:t>2.81E-05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90865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etc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etc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etc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7495604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2670A7F-CA9B-EEAD-CF3B-E277478D1251}"/>
              </a:ext>
            </a:extLst>
          </p:cNvPr>
          <p:cNvSpPr txBox="1"/>
          <p:nvPr/>
        </p:nvSpPr>
        <p:spPr>
          <a:xfrm>
            <a:off x="6831698" y="695365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[P] = A/</a:t>
            </a:r>
            <a:r>
              <a:rPr lang="el-GR" dirty="0"/>
              <a:t>ε</a:t>
            </a:r>
            <a:r>
              <a:rPr lang="en-US" dirty="0"/>
              <a:t>b</a:t>
            </a:r>
            <a:endParaRPr lang="es-PR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10C27E7-19E7-4181-8DA7-E229DAA21B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3344382"/>
              </p:ext>
            </p:extLst>
          </p:nvPr>
        </p:nvGraphicFramePr>
        <p:xfrm>
          <a:off x="8253412" y="772533"/>
          <a:ext cx="292608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65562AA-473E-D5D8-E6BB-A84B3D6C3052}"/>
              </a:ext>
            </a:extLst>
          </p:cNvPr>
          <p:cNvSpPr txBox="1"/>
          <p:nvPr/>
        </p:nvSpPr>
        <p:spPr>
          <a:xfrm>
            <a:off x="8996739" y="97336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/>
              <a:t>r</a:t>
            </a:r>
            <a:r>
              <a:rPr lang="es-PR" baseline="-25000" dirty="0"/>
              <a:t>0</a:t>
            </a:r>
            <a:r>
              <a:rPr lang="es-PR" dirty="0"/>
              <a:t> = m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0A0EEF8-6220-A5BB-598C-D553299910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025261"/>
              </p:ext>
            </p:extLst>
          </p:nvPr>
        </p:nvGraphicFramePr>
        <p:xfrm>
          <a:off x="587635" y="1078955"/>
          <a:ext cx="3914299" cy="171181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057277">
                  <a:extLst>
                    <a:ext uri="{9D8B030D-6E8A-4147-A177-3AD203B41FA5}">
                      <a16:colId xmlns:a16="http://schemas.microsoft.com/office/drawing/2014/main" val="4081171245"/>
                    </a:ext>
                  </a:extLst>
                </a:gridCol>
                <a:gridCol w="795927">
                  <a:extLst>
                    <a:ext uri="{9D8B030D-6E8A-4147-A177-3AD203B41FA5}">
                      <a16:colId xmlns:a16="http://schemas.microsoft.com/office/drawing/2014/main" val="3988764028"/>
                    </a:ext>
                  </a:extLst>
                </a:gridCol>
                <a:gridCol w="561307">
                  <a:extLst>
                    <a:ext uri="{9D8B030D-6E8A-4147-A177-3AD203B41FA5}">
                      <a16:colId xmlns:a16="http://schemas.microsoft.com/office/drawing/2014/main" val="2155525269"/>
                    </a:ext>
                  </a:extLst>
                </a:gridCol>
                <a:gridCol w="724649">
                  <a:extLst>
                    <a:ext uri="{9D8B030D-6E8A-4147-A177-3AD203B41FA5}">
                      <a16:colId xmlns:a16="http://schemas.microsoft.com/office/drawing/2014/main" val="2023542846"/>
                    </a:ext>
                  </a:extLst>
                </a:gridCol>
                <a:gridCol w="775139">
                  <a:extLst>
                    <a:ext uri="{9D8B030D-6E8A-4147-A177-3AD203B41FA5}">
                      <a16:colId xmlns:a16="http://schemas.microsoft.com/office/drawing/2014/main" val="3449416213"/>
                    </a:ext>
                  </a:extLst>
                </a:gridCol>
              </a:tblGrid>
              <a:tr h="178612"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Corrida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[S]</a:t>
                      </a:r>
                      <a:r>
                        <a:rPr lang="es-PR" sz="1000" u="none" strike="noStrike" baseline="-25000" dirty="0">
                          <a:effectLst/>
                        </a:rPr>
                        <a:t>patrón</a:t>
                      </a:r>
                      <a:r>
                        <a:rPr lang="es-PR" sz="1000" u="none" strike="noStrike" dirty="0">
                          <a:effectLst/>
                        </a:rPr>
                        <a:t>(M)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Vol. S (mL)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Vol. Tris (mL)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Vol tot (mL)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67304660"/>
                  </a:ext>
                </a:extLst>
              </a:tr>
              <a:tr h="161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*</a:t>
                      </a:r>
                      <a:r>
                        <a:rPr lang="en-PR" sz="1000" u="none" strike="noStrike" dirty="0">
                          <a:effectLst/>
                        </a:rPr>
                        <a:t>1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1.00E-03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2.88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effectLst/>
                        </a:rPr>
                        <a:t>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6559312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2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1.00E-03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2.31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0.58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545534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1.00e-03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1.73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90554240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effectLst/>
                        </a:rPr>
                        <a:t>4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1.00E-03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1.15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1.73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52658532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**</a:t>
                      </a:r>
                      <a:r>
                        <a:rPr lang="en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2.00E-04</a:t>
                      </a:r>
                      <a:endParaRPr lang="es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2.88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46031168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2.00E-04</a:t>
                      </a:r>
                      <a:endParaRPr lang="es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2.31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0.58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42840534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PR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2.00E-04</a:t>
                      </a:r>
                      <a:endParaRPr lang="es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1.73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1.15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00896237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PR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2.00E-04</a:t>
                      </a:r>
                      <a:endParaRPr lang="es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1.15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1.73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984473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PR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2.00E-04</a:t>
                      </a:r>
                      <a:endParaRPr lang="es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0.58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2.31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18465726"/>
                  </a:ext>
                </a:extLst>
              </a:tr>
              <a:tr h="144591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2.00E-04</a:t>
                      </a:r>
                      <a:endParaRPr lang="es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0.29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2.60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PR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5564180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CC31DFD-CA08-0E94-CD0E-48ADBCAB3450}"/>
              </a:ext>
            </a:extLst>
          </p:cNvPr>
          <p:cNvSpPr txBox="1"/>
          <p:nvPr/>
        </p:nvSpPr>
        <p:spPr>
          <a:xfrm>
            <a:off x="533400" y="2741097"/>
            <a:ext cx="4804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1200" dirty="0"/>
              <a:t>*En todas las corridas se añaden 115µL de enzima</a:t>
            </a:r>
          </a:p>
          <a:p>
            <a:r>
              <a:rPr lang="es-PR" sz="1200" dirty="0"/>
              <a:t>**Observe que la solución patrón del sustrato en letras rojas se debe diluir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3C2306B-A1E0-C226-B561-793C86D8BD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0222278"/>
              </p:ext>
            </p:extLst>
          </p:nvPr>
        </p:nvGraphicFramePr>
        <p:xfrm>
          <a:off x="8170854" y="3059907"/>
          <a:ext cx="2984500" cy="189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B11364F-E86C-5718-C511-24B09093279C}"/>
              </a:ext>
            </a:extLst>
          </p:cNvPr>
          <p:cNvSpPr txBox="1"/>
          <p:nvPr/>
        </p:nvSpPr>
        <p:spPr>
          <a:xfrm>
            <a:off x="8528485" y="4930130"/>
            <a:ext cx="2709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200" dirty="0"/>
              <a:t>Note que línea sólida corresponde a regresión no-lineal usando Excel - </a:t>
            </a:r>
            <a:r>
              <a:rPr lang="es-PR" sz="1200" dirty="0" err="1"/>
              <a:t>Solver</a:t>
            </a:r>
            <a:endParaRPr lang="es-PR" sz="1200" dirty="0"/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66E54126-99CF-C6F4-3520-E63FAFF100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506306"/>
              </p:ext>
            </p:extLst>
          </p:nvPr>
        </p:nvGraphicFramePr>
        <p:xfrm>
          <a:off x="8518525" y="5421313"/>
          <a:ext cx="2454275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84200" imgH="380880" progId="Equation.DSMT4">
                  <p:embed/>
                </p:oleObj>
              </mc:Choice>
              <mc:Fallback>
                <p:oleObj name="Equation" r:id="rId4" imgW="1384200" imgH="38088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66E54126-99CF-C6F4-3520-E63FAFF100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18525" y="5421313"/>
                        <a:ext cx="2454275" cy="674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3DF99A4-0457-5AA9-B485-4BC520631FA7}"/>
              </a:ext>
            </a:extLst>
          </p:cNvPr>
          <p:cNvSpPr txBox="1"/>
          <p:nvPr/>
        </p:nvSpPr>
        <p:spPr>
          <a:xfrm>
            <a:off x="438836" y="661961"/>
            <a:ext cx="424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200" b="1" dirty="0"/>
              <a:t>Tabla 1: </a:t>
            </a:r>
            <a:r>
              <a:rPr lang="es-PR" sz="1200" dirty="0"/>
              <a:t>Volúmenes de mezcla (Se asume preparación mezcla en celda directamente)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BE1DE8-CFCC-58B3-ABB3-48AB3C352939}"/>
              </a:ext>
            </a:extLst>
          </p:cNvPr>
          <p:cNvSpPr txBox="1"/>
          <p:nvPr/>
        </p:nvSpPr>
        <p:spPr>
          <a:xfrm>
            <a:off x="4757813" y="748139"/>
            <a:ext cx="2348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200" b="1" dirty="0"/>
              <a:t>Tabla 2: </a:t>
            </a:r>
            <a:r>
              <a:rPr lang="es-PR" sz="1200" dirty="0"/>
              <a:t>Ejemplo Corrida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7B5DC6-17EE-5F3A-C49E-1442922D21C7}"/>
              </a:ext>
            </a:extLst>
          </p:cNvPr>
          <p:cNvSpPr txBox="1"/>
          <p:nvPr/>
        </p:nvSpPr>
        <p:spPr>
          <a:xfrm>
            <a:off x="447676" y="3211738"/>
            <a:ext cx="31184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200" b="1" dirty="0"/>
              <a:t>Tabla 3: </a:t>
            </a:r>
            <a:r>
              <a:rPr lang="es-PR" sz="1200" dirty="0"/>
              <a:t>Resumen de resultados 10 corridas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EA7B841B-EFAB-16A3-9B43-AE11426FE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719991"/>
              </p:ext>
            </p:extLst>
          </p:nvPr>
        </p:nvGraphicFramePr>
        <p:xfrm>
          <a:off x="519112" y="3497713"/>
          <a:ext cx="4978400" cy="185737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11248">
                  <a:extLst>
                    <a:ext uri="{9D8B030D-6E8A-4147-A177-3AD203B41FA5}">
                      <a16:colId xmlns:a16="http://schemas.microsoft.com/office/drawing/2014/main" val="3428038476"/>
                    </a:ext>
                  </a:extLst>
                </a:gridCol>
                <a:gridCol w="598929">
                  <a:extLst>
                    <a:ext uri="{9D8B030D-6E8A-4147-A177-3AD203B41FA5}">
                      <a16:colId xmlns:a16="http://schemas.microsoft.com/office/drawing/2014/main" val="1226452436"/>
                    </a:ext>
                  </a:extLst>
                </a:gridCol>
                <a:gridCol w="598929">
                  <a:extLst>
                    <a:ext uri="{9D8B030D-6E8A-4147-A177-3AD203B41FA5}">
                      <a16:colId xmlns:a16="http://schemas.microsoft.com/office/drawing/2014/main" val="104207139"/>
                    </a:ext>
                  </a:extLst>
                </a:gridCol>
                <a:gridCol w="811248">
                  <a:extLst>
                    <a:ext uri="{9D8B030D-6E8A-4147-A177-3AD203B41FA5}">
                      <a16:colId xmlns:a16="http://schemas.microsoft.com/office/drawing/2014/main" val="3076192905"/>
                    </a:ext>
                  </a:extLst>
                </a:gridCol>
                <a:gridCol w="811248">
                  <a:extLst>
                    <a:ext uri="{9D8B030D-6E8A-4147-A177-3AD203B41FA5}">
                      <a16:colId xmlns:a16="http://schemas.microsoft.com/office/drawing/2014/main" val="2150522963"/>
                    </a:ext>
                  </a:extLst>
                </a:gridCol>
                <a:gridCol w="747869">
                  <a:extLst>
                    <a:ext uri="{9D8B030D-6E8A-4147-A177-3AD203B41FA5}">
                      <a16:colId xmlns:a16="http://schemas.microsoft.com/office/drawing/2014/main" val="2159631818"/>
                    </a:ext>
                  </a:extLst>
                </a:gridCol>
                <a:gridCol w="598929">
                  <a:extLst>
                    <a:ext uri="{9D8B030D-6E8A-4147-A177-3AD203B41FA5}">
                      <a16:colId xmlns:a16="http://schemas.microsoft.com/office/drawing/2014/main" val="3926457983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Corrida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[S]</a:t>
                      </a:r>
                      <a:r>
                        <a:rPr lang="es-PR" sz="1000" u="none" strike="noStrike" baseline="-25000" dirty="0">
                          <a:effectLst/>
                        </a:rPr>
                        <a:t>0</a:t>
                      </a:r>
                      <a:r>
                        <a:rPr lang="es-PR" sz="1000" u="none" strike="noStrike" dirty="0">
                          <a:effectLst/>
                        </a:rPr>
                        <a:t> (M)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r</a:t>
                      </a:r>
                      <a:r>
                        <a:rPr lang="es-PR" sz="1000" u="none" strike="noStrike" baseline="-25000" dirty="0">
                          <a:effectLst/>
                        </a:rPr>
                        <a:t>0</a:t>
                      </a:r>
                      <a:r>
                        <a:rPr lang="es-PR" sz="1000" u="none" strike="noStrike" dirty="0">
                          <a:effectLst/>
                        </a:rPr>
                        <a:t> (M/s)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r</a:t>
                      </a:r>
                      <a:r>
                        <a:rPr lang="es-PR" sz="1000" u="none" strike="noStrike" baseline="-25000">
                          <a:effectLst/>
                        </a:rPr>
                        <a:t>calc</a:t>
                      </a:r>
                      <a:r>
                        <a:rPr lang="es-PR" sz="1000" u="none" strike="noStrike">
                          <a:effectLst/>
                        </a:rPr>
                        <a:t> (M/s)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(r</a:t>
                      </a:r>
                      <a:r>
                        <a:rPr lang="es-PR" sz="1000" u="none" strike="noStrike" baseline="-25000" dirty="0">
                          <a:effectLst/>
                        </a:rPr>
                        <a:t>0</a:t>
                      </a:r>
                      <a:r>
                        <a:rPr lang="es-PR" sz="1000" u="none" strike="noStrike" dirty="0">
                          <a:effectLst/>
                        </a:rPr>
                        <a:t> - </a:t>
                      </a:r>
                      <a:r>
                        <a:rPr lang="es-PR" sz="1000" u="none" strike="noStrike" dirty="0" err="1">
                          <a:effectLst/>
                        </a:rPr>
                        <a:t>r</a:t>
                      </a:r>
                      <a:r>
                        <a:rPr lang="es-PR" sz="1000" u="none" strike="noStrike" baseline="-25000" dirty="0" err="1">
                          <a:effectLst/>
                        </a:rPr>
                        <a:t>calc</a:t>
                      </a:r>
                      <a:r>
                        <a:rPr lang="es-PR" sz="1000" u="none" strike="noStrike" dirty="0">
                          <a:effectLst/>
                        </a:rPr>
                        <a:t>)</a:t>
                      </a:r>
                      <a:r>
                        <a:rPr lang="es-PR" sz="1000" u="none" strike="noStrike" baseline="30000" dirty="0">
                          <a:effectLst/>
                        </a:rPr>
                        <a:t>2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R" sz="1000" u="none" strike="noStrike">
                          <a:effectLst/>
                        </a:rPr>
                        <a:t>Variables</a:t>
                      </a:r>
                      <a:endParaRPr lang="es-P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7676285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1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9.62E-04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8.85E-08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7.83E-08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1.05E-16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R" sz="1000" u="none" strike="noStrike">
                          <a:effectLst/>
                        </a:rPr>
                        <a:t>r</a:t>
                      </a:r>
                      <a:r>
                        <a:rPr lang="es-PR" sz="1000" u="none" strike="noStrike" baseline="-25000">
                          <a:effectLst/>
                        </a:rPr>
                        <a:t>max</a:t>
                      </a:r>
                      <a:r>
                        <a:rPr lang="es-PR" sz="1000" u="none" strike="noStrike">
                          <a:effectLst/>
                        </a:rPr>
                        <a:t> =</a:t>
                      </a:r>
                      <a:endParaRPr lang="es-P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8.42E-08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8897026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2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7.69E-04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8.80E-08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7.69E-08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1.22E-16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R" sz="1000" u="none" strike="noStrike" dirty="0">
                          <a:effectLst/>
                        </a:rPr>
                        <a:t>K</a:t>
                      </a:r>
                      <a:r>
                        <a:rPr lang="es-PR" sz="1000" u="none" strike="noStrike" baseline="-25000" dirty="0">
                          <a:effectLst/>
                        </a:rPr>
                        <a:t>M</a:t>
                      </a:r>
                      <a:r>
                        <a:rPr lang="es-PR" sz="1000" u="none" strike="noStrike" dirty="0">
                          <a:effectLst/>
                        </a:rPr>
                        <a:t> =</a:t>
                      </a:r>
                      <a:endParaRPr lang="es-P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7.30E-05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532705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5.77e-4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7.88E-08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P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155709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effectLst/>
                        </a:rPr>
                        <a:t>4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3.85E-04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6.74E-08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7.08E-08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1.16E-17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R" sz="1000" u="none" strike="noStrike" dirty="0">
                          <a:effectLst/>
                        </a:rPr>
                        <a:t>SSR =</a:t>
                      </a:r>
                      <a:endParaRPr lang="es-P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3.02E-16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84617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5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1.92E-04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6.26E-08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6.10E-08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2.40E-18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effectLst/>
                        </a:rPr>
                        <a:t> 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3647603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6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1.54E-04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5.50E-08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5.71E-08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4.52E-18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R" sz="1000" u="none" strike="noStrike">
                          <a:effectLst/>
                        </a:rPr>
                        <a:t>[E]</a:t>
                      </a:r>
                      <a:r>
                        <a:rPr lang="es-PR" sz="1000" u="none" strike="noStrike" baseline="-25000">
                          <a:effectLst/>
                        </a:rPr>
                        <a:t>0</a:t>
                      </a:r>
                      <a:r>
                        <a:rPr lang="es-PR" sz="1000" u="none" strike="noStrike">
                          <a:effectLst/>
                        </a:rPr>
                        <a:t> (M) =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4.33E-09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601392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7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1.15E-04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5.03E-08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5.16E-08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1.52E-18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 dirty="0">
                          <a:effectLst/>
                        </a:rPr>
                        <a:t> 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32464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8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7.69E-05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4.48E-08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4.32E-08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2.44E-18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158532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9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3.85E-05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3.62E-08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2.91E-08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5.11E-17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86557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PR" sz="1000" u="none" strike="noStrike">
                          <a:effectLst/>
                        </a:rPr>
                        <a:t>10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1.92E-05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1.82E-08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>
                          <a:effectLst/>
                        </a:rPr>
                        <a:t>1.76E-08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R" sz="1000" u="none" strike="noStrike" dirty="0">
                          <a:effectLst/>
                        </a:rPr>
                        <a:t>4.66E-19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>
                          <a:effectLst/>
                        </a:rPr>
                        <a:t> 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R" sz="1000" u="none" strike="noStrike" dirty="0">
                          <a:effectLst/>
                        </a:rPr>
                        <a:t> 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860361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C5EB72E-8528-9932-7040-61199BE848CB}"/>
              </a:ext>
            </a:extLst>
          </p:cNvPr>
          <p:cNvSpPr txBox="1"/>
          <p:nvPr/>
        </p:nvSpPr>
        <p:spPr>
          <a:xfrm>
            <a:off x="8329664" y="2658023"/>
            <a:ext cx="298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000" dirty="0"/>
              <a:t>Para cada corrida de hacer “</a:t>
            </a:r>
            <a:r>
              <a:rPr lang="es-PR" sz="1000" dirty="0" err="1"/>
              <a:t>linest</a:t>
            </a:r>
            <a:r>
              <a:rPr lang="es-PR" sz="1000" dirty="0"/>
              <a:t>” para determinar la pendiente. Solamente la parte lineal de la gráfica.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D79E86-9F46-0328-EB4F-E590A6C83F22}"/>
              </a:ext>
            </a:extLst>
          </p:cNvPr>
          <p:cNvGrpSpPr/>
          <p:nvPr/>
        </p:nvGrpSpPr>
        <p:grpSpPr>
          <a:xfrm>
            <a:off x="2299167" y="5462066"/>
            <a:ext cx="483218" cy="830998"/>
            <a:chOff x="1850563" y="5301315"/>
            <a:chExt cx="483218" cy="830998"/>
          </a:xfrm>
        </p:grpSpPr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7BCD6D94-B033-0B27-79F9-B1F6208BD4AD}"/>
                </a:ext>
              </a:extLst>
            </p:cNvPr>
            <p:cNvSpPr/>
            <p:nvPr/>
          </p:nvSpPr>
          <p:spPr>
            <a:xfrm>
              <a:off x="1850563" y="5618294"/>
              <a:ext cx="480438" cy="514019"/>
            </a:xfrm>
            <a:prstGeom prst="cub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R"/>
            </a:p>
          </p:txBody>
        </p:sp>
        <p:sp>
          <p:nvSpPr>
            <p:cNvPr id="3" name="Cube 2">
              <a:extLst>
                <a:ext uri="{FF2B5EF4-FFF2-40B4-BE49-F238E27FC236}">
                  <a16:creationId xmlns:a16="http://schemas.microsoft.com/office/drawing/2014/main" id="{8D283BB5-30E3-C3C0-B789-966353A6C859}"/>
                </a:ext>
              </a:extLst>
            </p:cNvPr>
            <p:cNvSpPr/>
            <p:nvPr/>
          </p:nvSpPr>
          <p:spPr>
            <a:xfrm>
              <a:off x="1853343" y="5301315"/>
              <a:ext cx="480438" cy="830998"/>
            </a:xfrm>
            <a:prstGeom prst="cub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R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B8551FB-3329-FB60-6E67-A97A0C4AE463}"/>
              </a:ext>
            </a:extLst>
          </p:cNvPr>
          <p:cNvSpPr txBox="1"/>
          <p:nvPr/>
        </p:nvSpPr>
        <p:spPr>
          <a:xfrm>
            <a:off x="2864721" y="5482816"/>
            <a:ext cx="5489131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PR" sz="1200" dirty="0"/>
              <a:t>Para cada corrida se mezclan los volúmenes en la celda de la siguiente manera:</a:t>
            </a:r>
          </a:p>
          <a:p>
            <a:pPr marL="228600" indent="-228600">
              <a:buAutoNum type="arabicParenR"/>
            </a:pPr>
            <a:r>
              <a:rPr lang="es-PR" sz="1200" dirty="0"/>
              <a:t>se añade todo menos la enzima, se coloca en espectrómetro y se toma el blanco.</a:t>
            </a:r>
          </a:p>
          <a:p>
            <a:pPr marL="228600" indent="-228600">
              <a:buAutoNum type="arabicParenR"/>
            </a:pPr>
            <a:r>
              <a:rPr lang="es-PR" sz="1200" dirty="0"/>
              <a:t>Se añade la enzima, se homogeniza la solución y se comienzan los datos cinéticos</a:t>
            </a:r>
          </a:p>
          <a:p>
            <a:pPr marL="228600" indent="-228600">
              <a:buAutoNum type="arabicParenR"/>
            </a:pPr>
            <a:r>
              <a:rPr lang="es-PR" sz="1200" dirty="0"/>
              <a:t>Se guardan las corridas en formato texto para importar en Excel.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2E37A-2E22-9754-1551-D1C5916D4309}"/>
              </a:ext>
            </a:extLst>
          </p:cNvPr>
          <p:cNvSpPr txBox="1"/>
          <p:nvPr/>
        </p:nvSpPr>
        <p:spPr>
          <a:xfrm>
            <a:off x="1445608" y="5758656"/>
            <a:ext cx="8467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Celda</a:t>
            </a:r>
            <a:r>
              <a:rPr lang="en-US" sz="1000" dirty="0"/>
              <a:t> UV-Vis</a:t>
            </a:r>
            <a:endParaRPr lang="en-PR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8737CE-BAF5-B424-BB35-834E2F4EF68F}"/>
              </a:ext>
            </a:extLst>
          </p:cNvPr>
          <p:cNvSpPr txBox="1"/>
          <p:nvPr/>
        </p:nvSpPr>
        <p:spPr>
          <a:xfrm>
            <a:off x="5856462" y="3499526"/>
            <a:ext cx="2019811" cy="11695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PR" sz="1400" b="1" u="sng" dirty="0"/>
              <a:t>Para determinar </a:t>
            </a:r>
            <a:r>
              <a:rPr lang="es-PR" sz="1400" b="1" u="sng" dirty="0">
                <a:latin typeface="Aptos Narrow" panose="020B0004020202020204" pitchFamily="34" charset="0"/>
              </a:rPr>
              <a:t>ε</a:t>
            </a:r>
            <a:r>
              <a:rPr lang="es-PR" sz="1400" b="1" u="sng" dirty="0"/>
              <a:t>:</a:t>
            </a:r>
          </a:p>
          <a:p>
            <a:r>
              <a:rPr lang="es-PR" sz="1400" dirty="0"/>
              <a:t>Guardar las corridas 8 a 10 y medir la absorbancia la semana siguiente.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978F4-2449-7E79-07F6-D3BDB1FD2FC5}"/>
              </a:ext>
            </a:extLst>
          </p:cNvPr>
          <p:cNvSpPr txBox="1"/>
          <p:nvPr/>
        </p:nvSpPr>
        <p:spPr>
          <a:xfrm>
            <a:off x="4782344" y="458208"/>
            <a:ext cx="2627312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PR" sz="1400" u="sng" dirty="0"/>
              <a:t>Para </a:t>
            </a:r>
            <a:r>
              <a:rPr lang="es-PR" sz="1400" u="sng" dirty="0">
                <a:latin typeface="Aptos Narrow" panose="020B0004020202020204" pitchFamily="34" charset="0"/>
              </a:rPr>
              <a:t>cada corrida:</a:t>
            </a:r>
            <a:endParaRPr lang="es-PR" sz="1400" dirty="0"/>
          </a:p>
        </p:txBody>
      </p:sp>
    </p:spTree>
    <p:extLst>
      <p:ext uri="{BB962C8B-B14F-4D97-AF65-F5344CB8AC3E}">
        <p14:creationId xmlns:p14="http://schemas.microsoft.com/office/powerpoint/2010/main" val="1791189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654</Words>
  <Application>Microsoft Office PowerPoint</Application>
  <PresentationFormat>Widescreen</PresentationFormat>
  <Paragraphs>224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 Narrow</vt:lpstr>
      <vt:lpstr>Arial</vt:lpstr>
      <vt:lpstr>Calibri</vt:lpstr>
      <vt:lpstr>Calibri Light</vt:lpstr>
      <vt:lpstr>Symbol</vt:lpstr>
      <vt:lpstr>Office Theme</vt:lpstr>
      <vt:lpstr>Equation</vt:lpstr>
      <vt:lpstr>ChemSketch</vt:lpstr>
      <vt:lpstr>Catálisis Enzimática</vt:lpstr>
      <vt:lpstr>Catálisis Enzimática</vt:lpstr>
      <vt:lpstr>Catálisis Enzimática</vt:lpstr>
      <vt:lpstr>PowerPoint Presentation</vt:lpstr>
      <vt:lpstr>Catálisis Enzimática</vt:lpstr>
      <vt:lpstr>Catálisis Enzimática</vt:lpstr>
      <vt:lpstr>Catálisis Enzimática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Catalisis Enzimática</dc:title>
  <dc:creator>Rolando Oyola Martinez</dc:creator>
  <cp:lastModifiedBy>Rolando Oyola Martinez</cp:lastModifiedBy>
  <cp:revision>27</cp:revision>
  <dcterms:created xsi:type="dcterms:W3CDTF">2022-08-09T04:55:51Z</dcterms:created>
  <dcterms:modified xsi:type="dcterms:W3CDTF">2024-08-19T16:37:03Z</dcterms:modified>
</cp:coreProperties>
</file>